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73" r:id="rId1"/>
    <p:sldMasterId id="2147486314" r:id="rId2"/>
    <p:sldMasterId id="2147486772" r:id="rId3"/>
    <p:sldMasterId id="2147493764" r:id="rId4"/>
  </p:sldMasterIdLst>
  <p:notesMasterIdLst>
    <p:notesMasterId r:id="rId9"/>
  </p:notesMasterIdLst>
  <p:handoutMasterIdLst>
    <p:handoutMasterId r:id="rId10"/>
  </p:handoutMasterIdLst>
  <p:sldIdLst>
    <p:sldId id="569" r:id="rId5"/>
    <p:sldId id="439" r:id="rId6"/>
    <p:sldId id="571" r:id="rId7"/>
    <p:sldId id="584" r:id="rId8"/>
  </p:sldIdLst>
  <p:sldSz cx="9144000" cy="6858000" type="screen4x3"/>
  <p:notesSz cx="6881813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F0FF"/>
    <a:srgbClr val="33FF31"/>
    <a:srgbClr val="D5E09F"/>
    <a:srgbClr val="DFE4BD"/>
    <a:srgbClr val="C8D697"/>
    <a:srgbClr val="CCD698"/>
    <a:srgbClr val="E1E4B6"/>
    <a:srgbClr val="F1E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2" d="100"/>
          <a:sy n="102" d="100"/>
        </p:scale>
        <p:origin x="27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4506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513" y="0"/>
            <a:ext cx="2982742" cy="464506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A63301-B24C-4AA8-840B-A0F78F847E3E}" type="datetime1">
              <a:rPr lang="en-US" altLang="en-US"/>
              <a:pPr/>
              <a:t>9/30/2014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321"/>
            <a:ext cx="2982742" cy="464506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513" y="8830321"/>
            <a:ext cx="2982742" cy="464506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DADAEB-6137-49A8-BAE4-62B1869FFB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2400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742" cy="464506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513" y="0"/>
            <a:ext cx="2982742" cy="464506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299DB8-D7B5-4817-AED3-AB084D293C5B}" type="datetime1">
              <a:rPr lang="en-US" altLang="en-US"/>
              <a:pPr/>
              <a:t>9/30/2014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46" tIns="46223" rIns="92446" bIns="4622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05" y="4415160"/>
            <a:ext cx="5504204" cy="4183695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321"/>
            <a:ext cx="2982742" cy="464506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513" y="8830321"/>
            <a:ext cx="2982742" cy="464506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300CE1-9CE7-4491-84FD-49FE2037B5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213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99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1000"/>
          </a:p>
        </p:txBody>
      </p:sp>
      <p:sp>
        <p:nvSpPr>
          <p:cNvPr id="5099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3663" indent="-28217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28713" indent="-2257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80198" indent="-2257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31683" indent="-2257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83168" indent="-225743" defTabSz="4514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34653" indent="-225743" defTabSz="4514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86138" indent="-225743" defTabSz="4514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37623" indent="-225743" defTabSz="4514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5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1000"/>
          </a:p>
        </p:txBody>
      </p:sp>
      <p:sp>
        <p:nvSpPr>
          <p:cNvPr id="522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33663" indent="-282178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28713" indent="-2257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580198" indent="-2257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31683" indent="-22574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483168" indent="-225743" defTabSz="4514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34653" indent="-225743" defTabSz="4514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386138" indent="-225743" defTabSz="4514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37623" indent="-225743" defTabSz="4514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85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6C1D706C-DF46-4E8F-B572-06C599ABC46B}" type="datetime1">
              <a:rPr lang="en-US" altLang="en-US"/>
              <a:pPr/>
              <a:t>9/30/2014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CBDC4E41-B489-450F-BE9E-A4C551E75E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37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39CE4651-AAD8-4A20-97B2-404028BE1C7D}" type="datetime1">
              <a:rPr lang="en-US" altLang="en-US"/>
              <a:pPr/>
              <a:t>9/30/2014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3416E413-263C-4837-A0F0-2AC155127C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169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E76CC3AF-F22E-47C1-ABAE-4B4BF016AA75}" type="datetime1">
              <a:rPr lang="en-US" altLang="en-US"/>
              <a:pPr/>
              <a:t>9/30/2014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D251C900-1167-4B96-9D74-BAAD0355AB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077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4CDB3570-EA39-42DE-9243-E4AE0806199F}" type="datetime1">
              <a:rPr lang="en-US" altLang="en-US"/>
              <a:pPr/>
              <a:t>9/30/2014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16B42FC2-17C8-494C-A7DE-CC3FB4970D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071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6B7A9B5C-85A2-46A4-AB12-01FE6FD29BC0}" type="datetime1">
              <a:rPr lang="en-US" altLang="en-US"/>
              <a:pPr/>
              <a:t>9/30/2014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9F27A29E-5E6E-4D06-83CC-7F7FC1A4F2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412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B59F5C4E-A84F-4306-9DCD-2B729637C263}" type="datetime1">
              <a:rPr lang="en-US" altLang="en-US"/>
              <a:pPr/>
              <a:t>9/30/2014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307AA0AA-D65A-4E21-9390-AB9EE5FB54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469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E5C11C38-6ECF-47AE-B562-32E1151093C3}" type="datetime1">
              <a:rPr lang="en-US" altLang="en-US"/>
              <a:pPr/>
              <a:t>9/30/2014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2C74D45D-A6A9-48E4-BECD-D59D039073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107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1281BB32-A06F-416D-BDB3-3ED9B77D7325}" type="datetime1">
              <a:rPr lang="en-US" altLang="en-US"/>
              <a:pPr/>
              <a:t>9/30/2014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75285C43-70B1-47DC-B19D-787CC8D9F9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44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E7D512EA-5478-4982-A44B-A81B19944F4C}" type="datetime1">
              <a:rPr lang="en-US" altLang="en-US"/>
              <a:pPr/>
              <a:t>9/30/2014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A8B0B648-469B-4E7C-8D2E-FB15B5F546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385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C32F63D1-52EB-4061-93F3-BFEFA2F24181}" type="datetime1">
              <a:rPr lang="en-US" altLang="en-US"/>
              <a:pPr/>
              <a:t>9/30/2014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72EE3E35-CB59-45B6-9DDB-B00CC7649D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4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BA7C109B-4915-4EF9-A58E-C5ACDC58201B}" type="datetime1">
              <a:rPr lang="en-US" altLang="en-US"/>
              <a:pPr/>
              <a:t>9/30/2014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9F4B6EF1-C30D-44AB-A0B2-806F86E887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219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A94787F1-3879-476B-9ED8-7BB745ECBCCC}" type="datetime1">
              <a:rPr lang="en-US" altLang="en-US"/>
              <a:pPr/>
              <a:t>9/30/2014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8C76C763-C78A-45FC-8F96-D73BB13F76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450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A06B43AA-60A6-4CC6-BFBA-A4F1DD67080F}" type="datetime1">
              <a:rPr lang="en-US" altLang="en-US"/>
              <a:pPr/>
              <a:t>9/30/2014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A7441F88-FB38-4466-87F4-98AAE2665B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30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CA7C954A-B956-4016-88E0-AF408E6030AD}" type="datetime1">
              <a:rPr lang="en-US" altLang="en-US"/>
              <a:pPr/>
              <a:t>9/30/2014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E8640E3C-5C0B-4A0C-991F-756BAEDD91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302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DA2D0F50-2049-45DB-887F-1A3A171F1C81}" type="datetime1">
              <a:rPr lang="en-US" altLang="en-US"/>
              <a:pPr/>
              <a:t>9/30/2014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fld id="{3812841E-EB80-40D0-928B-3E5B27C5C2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2237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3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3575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8AE1D1-3948-4041-903C-B2BF1BFB8C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5462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160CFCE-2203-4D0B-81CB-331686493A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344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338993-E07D-49B5-B41B-9C775F4FF3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259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098E31-25A4-416C-86B9-87550A7DE5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659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678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228600" y="6629400"/>
            <a:ext cx="1828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sz="700">
                <a:solidFill>
                  <a:srgbClr val="FFFFFF"/>
                </a:solidFill>
                <a:cs typeface="Arial" panose="020B0604020202020204" pitchFamily="34" charset="0"/>
              </a:rPr>
              <a:t>© 2010 Learning Sciences International  </a:t>
            </a:r>
          </a:p>
          <a:p>
            <a:pPr defTabSz="914400" eaLnBrk="1" hangingPunct="1"/>
            <a:endParaRPr lang="en-US" altLang="en-US" sz="7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2057400" y="6629400"/>
            <a:ext cx="2971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800" b="1" smtClean="0">
                <a:solidFill>
                  <a:srgbClr val="FFFFFF"/>
                </a:solidFill>
                <a:cs typeface="Arial" pitchFamily="34" charset="0"/>
              </a:rPr>
              <a:t>877.411.7114          www.iObservation.com</a:t>
            </a:r>
          </a:p>
          <a:p>
            <a:pPr defTabSz="914400" eaLnBrk="1" hangingPunct="1"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9C3BD0-0B55-4287-B94A-8CBC67372F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661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228600" y="6629400"/>
            <a:ext cx="1828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sz="700">
                <a:solidFill>
                  <a:srgbClr val="FFFFFF"/>
                </a:solidFill>
                <a:cs typeface="Arial" panose="020B0604020202020204" pitchFamily="34" charset="0"/>
              </a:rPr>
              <a:t>© 2010 Learning Sciences International  </a:t>
            </a:r>
          </a:p>
          <a:p>
            <a:pPr defTabSz="914400" eaLnBrk="1" hangingPunct="1"/>
            <a:endParaRPr lang="en-US" altLang="en-US" sz="7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2057400" y="6629400"/>
            <a:ext cx="2971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800" b="1" smtClean="0">
                <a:solidFill>
                  <a:srgbClr val="FFFFFF"/>
                </a:solidFill>
                <a:cs typeface="Arial" pitchFamily="34" charset="0"/>
              </a:rPr>
              <a:t>877.411.7114          www.iObservation.com</a:t>
            </a:r>
          </a:p>
          <a:p>
            <a:pPr defTabSz="914400" eaLnBrk="1" hangingPunct="1"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DA70D5-09AC-4A49-8FB1-AB36D878CC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65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0DAF89AC-0842-4A2B-A135-326C9EF31B11}" type="datetime1">
              <a:rPr lang="en-US" altLang="en-US"/>
              <a:pPr/>
              <a:t>9/30/2014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14095292-A87D-4BDD-A86A-3C3E0BDF6D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8373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962150"/>
            <a:ext cx="4040188" cy="54106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601912"/>
            <a:ext cx="4040188" cy="33416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962150"/>
            <a:ext cx="4041775" cy="54106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601912"/>
            <a:ext cx="4041775" cy="33416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CB82AD2-1637-43BE-B955-379ED8999B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7901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 userDrawn="1"/>
        </p:nvSpPr>
        <p:spPr bwMode="auto">
          <a:xfrm>
            <a:off x="228600" y="6629400"/>
            <a:ext cx="1828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sz="700">
                <a:solidFill>
                  <a:srgbClr val="FFFFFF"/>
                </a:solidFill>
                <a:cs typeface="Arial" panose="020B0604020202020204" pitchFamily="34" charset="0"/>
              </a:rPr>
              <a:t>© 2010 Learning Sciences International  </a:t>
            </a:r>
          </a:p>
          <a:p>
            <a:pPr defTabSz="914400" eaLnBrk="1" hangingPunct="1"/>
            <a:endParaRPr lang="en-US" altLang="en-US" sz="7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2057400" y="6629400"/>
            <a:ext cx="2971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800" b="1" smtClean="0">
                <a:solidFill>
                  <a:srgbClr val="FFFFFF"/>
                </a:solidFill>
                <a:cs typeface="Arial" pitchFamily="34" charset="0"/>
              </a:rPr>
              <a:t>877.411.7114          www.iObservation.com</a:t>
            </a:r>
          </a:p>
          <a:p>
            <a:pPr defTabSz="914400" eaLnBrk="1" hangingPunct="1"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1D3225-5CA1-4FC5-927B-FB60AA5BE7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5745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228600" y="6629400"/>
            <a:ext cx="1828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sz="700">
                <a:solidFill>
                  <a:srgbClr val="FFFFFF"/>
                </a:solidFill>
                <a:cs typeface="Arial" panose="020B0604020202020204" pitchFamily="34" charset="0"/>
              </a:rPr>
              <a:t>© 2010 Learning Sciences International  </a:t>
            </a:r>
          </a:p>
          <a:p>
            <a:pPr defTabSz="914400" eaLnBrk="1" hangingPunct="1"/>
            <a:endParaRPr lang="en-US" altLang="en-US" sz="7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 userDrawn="1"/>
        </p:nvSpPr>
        <p:spPr bwMode="auto">
          <a:xfrm>
            <a:off x="2057400" y="6629400"/>
            <a:ext cx="2971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800" b="1" smtClean="0">
                <a:solidFill>
                  <a:srgbClr val="FFFFFF"/>
                </a:solidFill>
                <a:cs typeface="Arial" pitchFamily="34" charset="0"/>
              </a:rPr>
              <a:t>877.411.7114          www.iObservation.com</a:t>
            </a:r>
          </a:p>
          <a:p>
            <a:pPr defTabSz="914400" eaLnBrk="1" hangingPunct="1"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09799B-22E2-4B88-ABE2-4D5620100B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044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228600" y="6629400"/>
            <a:ext cx="1828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sz="700">
                <a:solidFill>
                  <a:srgbClr val="FFFFFF"/>
                </a:solidFill>
                <a:cs typeface="Arial" panose="020B0604020202020204" pitchFamily="34" charset="0"/>
              </a:rPr>
              <a:t>© 2010 Learning Sciences International  </a:t>
            </a:r>
          </a:p>
          <a:p>
            <a:pPr defTabSz="914400" eaLnBrk="1" hangingPunct="1"/>
            <a:endParaRPr lang="en-US" altLang="en-US" sz="7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2057400" y="6629400"/>
            <a:ext cx="2971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800" b="1" smtClean="0">
                <a:solidFill>
                  <a:srgbClr val="FFFFFF"/>
                </a:solidFill>
                <a:cs typeface="Arial" pitchFamily="34" charset="0"/>
              </a:rPr>
              <a:t>877.411.7114          www.iObservation.com</a:t>
            </a:r>
          </a:p>
          <a:p>
            <a:pPr defTabSz="914400" eaLnBrk="1" hangingPunct="1"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447803"/>
            <a:ext cx="5111751" cy="4678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DE6DCA-6015-45BF-AAFA-C088CAA503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0752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228600" y="6629400"/>
            <a:ext cx="1828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sz="700">
                <a:solidFill>
                  <a:srgbClr val="FFFFFF"/>
                </a:solidFill>
                <a:cs typeface="Arial" panose="020B0604020202020204" pitchFamily="34" charset="0"/>
              </a:rPr>
              <a:t>© 2011 Learning Sciences International  </a:t>
            </a:r>
          </a:p>
          <a:p>
            <a:pPr defTabSz="914400" eaLnBrk="1" hangingPunct="1"/>
            <a:endParaRPr lang="en-US" altLang="en-US" sz="7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2057400" y="6629400"/>
            <a:ext cx="2971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800" b="1" smtClean="0">
                <a:solidFill>
                  <a:srgbClr val="FFFFFF"/>
                </a:solidFill>
                <a:cs typeface="Arial" pitchFamily="34" charset="0"/>
              </a:rPr>
              <a:t>877.411.7114          www.iObservation.com</a:t>
            </a:r>
          </a:p>
          <a:p>
            <a:pPr defTabSz="914400" eaLnBrk="1" hangingPunct="1"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602"/>
            <a:ext cx="5486400" cy="3355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A0579D-C289-4A3C-B19C-D3D51B6263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4163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2F8555-2CD6-434D-938D-BC02E093F1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1070842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D99923-E517-4327-A086-A111793611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249240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3"/>
            <a:ext cx="7772400" cy="147002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03575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9FE536-3D7D-4FFF-AC05-FCC9C7F814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7739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80BCC0-B49B-4D5C-8B56-B54CDE14CF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5366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A2400F-FB0D-4321-B7DA-98AB4E3BCA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69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9AB7A194-BADC-48CB-B514-49A2CE2B8EB8}" type="datetime1">
              <a:rPr lang="en-US" altLang="en-US"/>
              <a:pPr/>
              <a:t>9/30/2014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7C75A520-5BB1-4E9B-A014-81F26CDF68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0204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220F32-FE6F-4FE3-85E7-B6A8B9E6E8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5214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936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228600" y="6629400"/>
            <a:ext cx="1828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sz="700">
                <a:solidFill>
                  <a:srgbClr val="FFFFFF"/>
                </a:solidFill>
                <a:cs typeface="Arial" panose="020B0604020202020204" pitchFamily="34" charset="0"/>
              </a:rPr>
              <a:t>© 2010 Learning Sciences International  </a:t>
            </a:r>
          </a:p>
          <a:p>
            <a:pPr defTabSz="914400" eaLnBrk="1" hangingPunct="1"/>
            <a:endParaRPr lang="en-US" altLang="en-US" sz="7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2057400" y="6629400"/>
            <a:ext cx="2971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800" b="1" smtClean="0">
                <a:solidFill>
                  <a:srgbClr val="FFFFFF"/>
                </a:solidFill>
                <a:cs typeface="Arial" pitchFamily="34" charset="0"/>
              </a:rPr>
              <a:t>877.411.7114          www.iObservation.com</a:t>
            </a:r>
          </a:p>
          <a:p>
            <a:pPr defTabSz="914400" eaLnBrk="1" hangingPunct="1"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F38581-6C46-4226-8F86-FFDE025616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8771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228600" y="6629400"/>
            <a:ext cx="1828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sz="700">
                <a:solidFill>
                  <a:srgbClr val="FFFFFF"/>
                </a:solidFill>
                <a:cs typeface="Arial" panose="020B0604020202020204" pitchFamily="34" charset="0"/>
              </a:rPr>
              <a:t>© 2010 Learning Sciences International  </a:t>
            </a:r>
          </a:p>
          <a:p>
            <a:pPr defTabSz="914400" eaLnBrk="1" hangingPunct="1"/>
            <a:endParaRPr lang="en-US" altLang="en-US" sz="7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2057400" y="6629400"/>
            <a:ext cx="2971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800" b="1" smtClean="0">
                <a:solidFill>
                  <a:srgbClr val="FFFFFF"/>
                </a:solidFill>
                <a:cs typeface="Arial" pitchFamily="34" charset="0"/>
              </a:rPr>
              <a:t>877.411.7114          www.iObservation.com</a:t>
            </a:r>
          </a:p>
          <a:p>
            <a:pPr defTabSz="914400" eaLnBrk="1" hangingPunct="1"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AF9478-FB54-4BFE-97B9-21DACA60A1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67887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962150"/>
            <a:ext cx="4040188" cy="54106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601912"/>
            <a:ext cx="4040188" cy="33416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962150"/>
            <a:ext cx="4041775" cy="541060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601912"/>
            <a:ext cx="4041775" cy="33416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C13E0A-E743-4966-BCC4-B84AE5E755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363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"/>
          <p:cNvSpPr txBox="1">
            <a:spLocks noChangeArrowheads="1"/>
          </p:cNvSpPr>
          <p:nvPr userDrawn="1"/>
        </p:nvSpPr>
        <p:spPr bwMode="auto">
          <a:xfrm>
            <a:off x="228600" y="6629400"/>
            <a:ext cx="1828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sz="700">
                <a:solidFill>
                  <a:srgbClr val="FFFFFF"/>
                </a:solidFill>
                <a:cs typeface="Arial" panose="020B0604020202020204" pitchFamily="34" charset="0"/>
              </a:rPr>
              <a:t>© 2010 Learning Sciences International  </a:t>
            </a:r>
          </a:p>
          <a:p>
            <a:pPr defTabSz="914400" eaLnBrk="1" hangingPunct="1"/>
            <a:endParaRPr lang="en-US" altLang="en-US" sz="7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2057400" y="6629400"/>
            <a:ext cx="2971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800" b="1" smtClean="0">
                <a:solidFill>
                  <a:srgbClr val="FFFFFF"/>
                </a:solidFill>
                <a:cs typeface="Arial" pitchFamily="34" charset="0"/>
              </a:rPr>
              <a:t>877.411.7114          www.iObservation.com</a:t>
            </a:r>
          </a:p>
          <a:p>
            <a:pPr defTabSz="914400" eaLnBrk="1" hangingPunct="1"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10747B0-A3B3-40F2-ACF2-A54B4F69F9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5646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 userDrawn="1"/>
        </p:nvSpPr>
        <p:spPr bwMode="auto">
          <a:xfrm>
            <a:off x="228600" y="6629400"/>
            <a:ext cx="1828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sz="700">
                <a:solidFill>
                  <a:srgbClr val="FFFFFF"/>
                </a:solidFill>
                <a:cs typeface="Arial" panose="020B0604020202020204" pitchFamily="34" charset="0"/>
              </a:rPr>
              <a:t>© 2010 Learning Sciences International  </a:t>
            </a:r>
          </a:p>
          <a:p>
            <a:pPr defTabSz="914400" eaLnBrk="1" hangingPunct="1"/>
            <a:endParaRPr lang="en-US" altLang="en-US" sz="7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8"/>
          <p:cNvSpPr txBox="1">
            <a:spLocks noChangeArrowheads="1"/>
          </p:cNvSpPr>
          <p:nvPr userDrawn="1"/>
        </p:nvSpPr>
        <p:spPr bwMode="auto">
          <a:xfrm>
            <a:off x="2057400" y="6629400"/>
            <a:ext cx="2971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800" b="1" smtClean="0">
                <a:solidFill>
                  <a:srgbClr val="FFFFFF"/>
                </a:solidFill>
                <a:cs typeface="Arial" pitchFamily="34" charset="0"/>
              </a:rPr>
              <a:t>877.411.7114          www.iObservation.com</a:t>
            </a:r>
          </a:p>
          <a:p>
            <a:pPr defTabSz="914400" eaLnBrk="1" hangingPunct="1"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82C64AC-42A0-4513-8023-C5F509B09C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37613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228600" y="6629400"/>
            <a:ext cx="1828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sz="700">
                <a:solidFill>
                  <a:srgbClr val="FFFFFF"/>
                </a:solidFill>
                <a:cs typeface="Arial" panose="020B0604020202020204" pitchFamily="34" charset="0"/>
              </a:rPr>
              <a:t>© 2010 Learning Sciences International  </a:t>
            </a:r>
          </a:p>
          <a:p>
            <a:pPr defTabSz="914400" eaLnBrk="1" hangingPunct="1"/>
            <a:endParaRPr lang="en-US" altLang="en-US" sz="7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2057400" y="6629400"/>
            <a:ext cx="2971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800" b="1" smtClean="0">
                <a:solidFill>
                  <a:srgbClr val="FFFFFF"/>
                </a:solidFill>
                <a:cs typeface="Arial" pitchFamily="34" charset="0"/>
              </a:rPr>
              <a:t>877.411.7114          www.iObservation.com</a:t>
            </a:r>
          </a:p>
          <a:p>
            <a:pPr defTabSz="914400" eaLnBrk="1" hangingPunct="1"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447803"/>
            <a:ext cx="5111751" cy="4678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D292D92-304B-43D2-9F41-362331AD56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1156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>
            <a:spLocks noChangeArrowheads="1"/>
          </p:cNvSpPr>
          <p:nvPr userDrawn="1"/>
        </p:nvSpPr>
        <p:spPr bwMode="auto">
          <a:xfrm>
            <a:off x="228600" y="6629400"/>
            <a:ext cx="18288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1" hangingPunct="1"/>
            <a:r>
              <a:rPr lang="en-US" altLang="en-US" sz="700">
                <a:solidFill>
                  <a:srgbClr val="FFFFFF"/>
                </a:solidFill>
                <a:cs typeface="Arial" panose="020B0604020202020204" pitchFamily="34" charset="0"/>
              </a:rPr>
              <a:t>© 2011 Learning Sciences International  </a:t>
            </a:r>
          </a:p>
          <a:p>
            <a:pPr defTabSz="914400" eaLnBrk="1" hangingPunct="1"/>
            <a:endParaRPr lang="en-US" altLang="en-US" sz="7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 userDrawn="1"/>
        </p:nvSpPr>
        <p:spPr bwMode="auto">
          <a:xfrm>
            <a:off x="2057400" y="6629400"/>
            <a:ext cx="29718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800" b="1" smtClean="0">
                <a:solidFill>
                  <a:srgbClr val="FFFFFF"/>
                </a:solidFill>
                <a:cs typeface="Arial" pitchFamily="34" charset="0"/>
              </a:rPr>
              <a:t>877.411.7114          www.iObservation.com</a:t>
            </a:r>
          </a:p>
          <a:p>
            <a:pPr defTabSz="914400" eaLnBrk="1" hangingPunct="1">
              <a:defRPr/>
            </a:pPr>
            <a:endParaRPr lang="en-US" sz="7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602"/>
            <a:ext cx="5486400" cy="33559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5762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5EE630-490D-40AE-A2F8-D76D44C08F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8108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631150-CF85-4CC4-A8EB-969CC80F91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49051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E3D625A0-C4E2-4061-922D-0A01092D2B93}" type="datetime1">
              <a:rPr lang="en-US" altLang="en-US"/>
              <a:pPr/>
              <a:t>9/30/2014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8700581D-0297-4854-A06E-D166C4406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125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7AC570FA-F8FC-4989-8BC2-07EF4425368D}" type="datetime1">
              <a:rPr lang="en-US" altLang="en-US"/>
              <a:pPr/>
              <a:t>9/30/2014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C17CBB84-A68D-4093-9635-19661F3E01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38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409D1393-5BE9-459A-BA15-86070A56C94A}" type="datetime1">
              <a:rPr lang="en-US" altLang="en-US"/>
              <a:pPr/>
              <a:t>9/30/2014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81DF378D-115F-4CEE-A65E-8F24A9542D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68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5A9E8E0E-3328-4068-91A7-20BB52A26F8C}" type="datetime1">
              <a:rPr lang="en-US" altLang="en-US"/>
              <a:pPr/>
              <a:t>9/30/2014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0A298AA7-51E4-40EC-B53C-FBD4CD1398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42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B9A84747-133E-4C4A-8800-A75EF2510222}" type="datetime1">
              <a:rPr lang="en-US" altLang="en-US"/>
              <a:pPr/>
              <a:t>9/30/2014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>
                <a:latin typeface="Arial" panose="020B0604020202020204" pitchFamily="34" charset="0"/>
              </a:defRPr>
            </a:lvl1pPr>
          </a:lstStyle>
          <a:p>
            <a:fld id="{F3B2D9C9-D784-4564-BEC4-4872B5F3A5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04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D10018A-0295-4D57-96C3-3ECD343D71B8}" type="datetime1">
              <a:rPr lang="en-US" altLang="en-US"/>
              <a:pPr/>
              <a:t>9/30/2014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ACBBC48-E3D4-46CF-B766-963F10CC9BC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173" r:id="rId1"/>
    <p:sldLayoutId id="2147498174" r:id="rId2"/>
    <p:sldLayoutId id="2147498175" r:id="rId3"/>
    <p:sldLayoutId id="2147498176" r:id="rId4"/>
    <p:sldLayoutId id="2147498177" r:id="rId5"/>
    <p:sldLayoutId id="2147498178" r:id="rId6"/>
    <p:sldLayoutId id="2147498179" r:id="rId7"/>
    <p:sldLayoutId id="2147498180" r:id="rId8"/>
    <p:sldLayoutId id="2147498181" r:id="rId9"/>
    <p:sldLayoutId id="2147498182" r:id="rId10"/>
    <p:sldLayoutId id="21474981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34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92DAEDE-16E4-4F82-A60E-D690D69F89E4}" type="datetime1">
              <a:rPr lang="en-US" altLang="en-US"/>
              <a:pPr/>
              <a:t>9/30/2014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C68657C-76E8-40B4-9B65-B1EF87EFB3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8184" r:id="rId1"/>
    <p:sldLayoutId id="2147498185" r:id="rId2"/>
    <p:sldLayoutId id="2147498186" r:id="rId3"/>
    <p:sldLayoutId id="2147498187" r:id="rId4"/>
    <p:sldLayoutId id="2147498188" r:id="rId5"/>
    <p:sldLayoutId id="2147498189" r:id="rId6"/>
    <p:sldLayoutId id="2147498190" r:id="rId7"/>
    <p:sldLayoutId id="2147498191" r:id="rId8"/>
    <p:sldLayoutId id="2147498192" r:id="rId9"/>
    <p:sldLayoutId id="2147498193" r:id="rId10"/>
    <p:sldLayoutId id="21474981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EE87384-24BD-4B7C-A0D3-9DACDDBDA4D1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5781" name="Picture 6" descr="Logo_LSI_tag_rgb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29146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8195" r:id="rId1"/>
    <p:sldLayoutId id="2147498196" r:id="rId2"/>
    <p:sldLayoutId id="2147498197" r:id="rId3"/>
    <p:sldLayoutId id="2147498198" r:id="rId4"/>
    <p:sldLayoutId id="2147498199" r:id="rId5"/>
    <p:sldLayoutId id="2147498200" r:id="rId6"/>
    <p:sldLayoutId id="2147498201" r:id="rId7"/>
    <p:sldLayoutId id="2147498202" r:id="rId8"/>
    <p:sldLayoutId id="2147498203" r:id="rId9"/>
    <p:sldLayoutId id="2147498204" r:id="rId10"/>
    <p:sldLayoutId id="2147498205" r:id="rId11"/>
    <p:sldLayoutId id="2147498206" r:id="rId12"/>
    <p:sldLayoutId id="2147498207" r:id="rId13"/>
    <p:sldLayoutId id="2147498208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C00000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1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9F3D401-CD3F-45FE-A783-141C1C0C7CF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71013" name="Picture 6" descr="Logo_LSI_tag_rgb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29146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8286" r:id="rId1"/>
    <p:sldLayoutId id="2147498287" r:id="rId2"/>
    <p:sldLayoutId id="2147498288" r:id="rId3"/>
    <p:sldLayoutId id="2147498289" r:id="rId4"/>
    <p:sldLayoutId id="2147498290" r:id="rId5"/>
    <p:sldLayoutId id="2147498291" r:id="rId6"/>
    <p:sldLayoutId id="2147498292" r:id="rId7"/>
    <p:sldLayoutId id="2147498293" r:id="rId8"/>
    <p:sldLayoutId id="2147498294" r:id="rId9"/>
    <p:sldLayoutId id="2147498295" r:id="rId10"/>
    <p:sldLayoutId id="2147498296" r:id="rId11"/>
    <p:sldLayoutId id="2147498297" r:id="rId12"/>
    <p:sldLayoutId id="2147498298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C00000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C00000"/>
          </a:solidFill>
          <a:latin typeface="Arial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29" name="Title 1"/>
          <p:cNvSpPr>
            <a:spLocks noGrp="1"/>
          </p:cNvSpPr>
          <p:nvPr>
            <p:ph type="title"/>
          </p:nvPr>
        </p:nvSpPr>
        <p:spPr>
          <a:xfrm>
            <a:off x="1295400" y="995363"/>
            <a:ext cx="6553200" cy="909637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08930" name="Content Placeholder 3" descr="ist2_9268914-my-goals-list-on-blackboar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838200" y="611190"/>
            <a:ext cx="7696200" cy="258532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cs typeface="ＭＳ Ｐゴシック" charset="0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prstClr val="white"/>
                </a:solidFill>
                <a:cs typeface="ＭＳ Ｐゴシック" charset="0"/>
              </a:rPr>
              <a:t>Step 5:</a:t>
            </a:r>
            <a:r>
              <a:rPr lang="en-US" sz="3200" dirty="0">
                <a:solidFill>
                  <a:prstClr val="white"/>
                </a:solidFill>
                <a:cs typeface="ＭＳ Ｐゴシック" charset="0"/>
              </a:rPr>
              <a:t> Grouping the documents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prstClr val="white"/>
                </a:solidFill>
                <a:cs typeface="ＭＳ Ｐゴシック" charset="0"/>
              </a:rPr>
              <a:t>Post</a:t>
            </a:r>
            <a:r>
              <a:rPr lang="en-US" sz="3200" b="1" dirty="0">
                <a:solidFill>
                  <a:prstClr val="white"/>
                </a:solidFill>
                <a:cs typeface="ＭＳ Ｐゴシック" charset="0"/>
              </a:rPr>
              <a:t> </a:t>
            </a:r>
            <a:r>
              <a:rPr lang="en-US" sz="3200" b="1" i="1" dirty="0" smtClean="0">
                <a:solidFill>
                  <a:prstClr val="white"/>
                </a:solidFill>
              </a:rPr>
              <a:t>Bucketing </a:t>
            </a:r>
            <a:r>
              <a:rPr lang="en-US" sz="3200" b="1" i="1" dirty="0">
                <a:solidFill>
                  <a:prstClr val="white"/>
                </a:solidFill>
              </a:rPr>
              <a:t>– Selecting the Best Evidence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i="1" dirty="0">
              <a:solidFill>
                <a:prstClr val="white"/>
              </a:solidFill>
              <a:cs typeface="ＭＳ Ｐゴシック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empus Sans ITC" charset="0"/>
              <a:cs typeface="ＭＳ Ｐゴシック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empus Sans ITC" charset="0"/>
              <a:cs typeface="ＭＳ Ｐゴシック" charset="0"/>
            </a:endParaRPr>
          </a:p>
        </p:txBody>
      </p:sp>
      <p:pic>
        <p:nvPicPr>
          <p:cNvPr id="5734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895600"/>
            <a:ext cx="6705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9750" y="5189538"/>
            <a:ext cx="297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lvl="0" algn="ctr" eaLnBrk="1" hangingPunct="1"/>
            <a:r>
              <a:rPr lang="en-US" altLang="en-US" sz="1800" b="1" dirty="0">
                <a:solidFill>
                  <a:srgbClr val="FFFFFF"/>
                </a:solidFill>
              </a:rPr>
              <a:t>Harsh Environmental Conditions</a:t>
            </a:r>
            <a:endParaRPr lang="en-US" altLang="en-US" sz="18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0" y="5189538"/>
            <a:ext cx="1828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FFFFFF"/>
                </a:solidFill>
                <a:latin typeface="Chalkboard" pitchFamily="2" charset="0"/>
              </a:rPr>
              <a:t>Lack of Settler </a:t>
            </a:r>
            <a:r>
              <a:rPr lang="en-US" altLang="en-US" b="1" dirty="0">
                <a:solidFill>
                  <a:srgbClr val="FFFFFF"/>
                </a:solidFill>
                <a:latin typeface="Chalkboard" pitchFamily="2" charset="0"/>
              </a:rPr>
              <a:t>Skills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0" y="5189538"/>
            <a:ext cx="2209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FFFFFF"/>
                </a:solidFill>
                <a:latin typeface="Chalkboard" pitchFamily="2" charset="0"/>
              </a:rPr>
              <a:t>Poor Relations </a:t>
            </a:r>
            <a:r>
              <a:rPr lang="en-US" altLang="en-US" b="1" dirty="0">
                <a:solidFill>
                  <a:srgbClr val="FFFFFF"/>
                </a:solidFill>
                <a:latin typeface="Chalkboard" pitchFamily="2" charset="0"/>
              </a:rPr>
              <a:t>with Indians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58925" y="3690938"/>
            <a:ext cx="466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rgbClr val="000000"/>
                </a:solidFill>
              </a:rPr>
              <a:t>A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77226" y="3655081"/>
            <a:ext cx="914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78050" y="3694113"/>
            <a:ext cx="466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19600" y="3643313"/>
            <a:ext cx="466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b="1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377638" y="4083232"/>
            <a:ext cx="466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577226" y="4180233"/>
            <a:ext cx="914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0000"/>
                </a:solidFill>
              </a:rPr>
              <a:t>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772337" y="4105275"/>
            <a:ext cx="914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000000"/>
                </a:solidFill>
              </a:rPr>
              <a:t>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3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7" name="Title 1"/>
          <p:cNvSpPr>
            <a:spLocks noGrp="1"/>
          </p:cNvSpPr>
          <p:nvPr>
            <p:ph type="title"/>
          </p:nvPr>
        </p:nvSpPr>
        <p:spPr>
          <a:xfrm>
            <a:off x="1295400" y="995363"/>
            <a:ext cx="6553200" cy="909637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21218" name="Content Placeholder 3" descr="ist2_9268914-my-goals-list-on-blackboard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838200" y="396895"/>
            <a:ext cx="7696200" cy="264687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  <a:cs typeface="ＭＳ Ｐゴシック" charset="0"/>
              </a:rPr>
              <a:t>The DBQ Project Method</a:t>
            </a: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  <a:cs typeface="ＭＳ Ｐゴシック" charset="0"/>
            </a:endParaRPr>
          </a:p>
          <a:p>
            <a:pPr algn="ctr">
              <a:spcAft>
                <a:spcPts val="1200"/>
              </a:spcAft>
              <a:buFont typeface="Arial" charset="0"/>
              <a:buNone/>
              <a:defRPr/>
            </a:pPr>
            <a:r>
              <a:rPr lang="en-US" sz="3200" b="1" dirty="0">
                <a:solidFill>
                  <a:prstClr val="white"/>
                </a:solidFill>
                <a:cs typeface="ＭＳ Ｐゴシック" charset="0"/>
              </a:rPr>
              <a:t>Step 6: </a:t>
            </a:r>
            <a:r>
              <a:rPr lang="en-US" sz="3200" dirty="0">
                <a:solidFill>
                  <a:prstClr val="white"/>
                </a:solidFill>
                <a:cs typeface="ＭＳ Ｐゴシック" charset="0"/>
              </a:rPr>
              <a:t>Writing </a:t>
            </a:r>
            <a:endParaRPr lang="en-US" sz="3200" dirty="0" smtClean="0">
              <a:solidFill>
                <a:prstClr val="white"/>
              </a:solidFill>
              <a:cs typeface="ＭＳ Ｐゴシック" charset="0"/>
            </a:endParaRPr>
          </a:p>
          <a:p>
            <a:pPr algn="ctr">
              <a:spcAft>
                <a:spcPts val="1200"/>
              </a:spcAft>
              <a:buFont typeface="Arial" charset="0"/>
              <a:buNone/>
              <a:defRPr/>
            </a:pPr>
            <a:r>
              <a:rPr lang="en-US" sz="3200" dirty="0" smtClean="0">
                <a:solidFill>
                  <a:prstClr val="white"/>
                </a:solidFill>
                <a:cs typeface="ＭＳ Ｐゴシック" charset="0"/>
              </a:rPr>
              <a:t> </a:t>
            </a:r>
            <a:r>
              <a:rPr lang="en-US" sz="3200" b="1" i="1" dirty="0">
                <a:solidFill>
                  <a:prstClr val="white"/>
                </a:solidFill>
                <a:cs typeface="ＭＳ Ｐゴシック" charset="0"/>
              </a:rPr>
              <a:t>From thrash-out to essay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empus Sans ITC" charset="0"/>
              <a:cs typeface="ＭＳ Ｐゴシック" charset="0"/>
            </a:endParaRP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empus Sans ITC" charset="0"/>
              <a:cs typeface="ＭＳ Ｐゴシック" charset="0"/>
            </a:endParaRPr>
          </a:p>
        </p:txBody>
      </p:sp>
      <p:pic>
        <p:nvPicPr>
          <p:cNvPr id="5212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19375"/>
            <a:ext cx="8610600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-37974"/>
            <a:ext cx="4572000" cy="69339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Guided Essay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Early Jamestown: Why Did So Many Colonists Die?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 Introduction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Grabber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 information on settlement of Jamestown (time, place, story)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Restatement of the question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Definition of “early”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Thesis (claim) and Roadmap: Colonists died in early Jamestown because of _____ (number of) problems. These problems were ___________, ____________, and __________________.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II. Body Paragraph #1 (Problem One: _____________)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Baby Thesis: The first reason Jamestown colonists died was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Evidence: Use the documents to provide two or three details about Problem One.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Argument: This evidence helps explain </a:t>
            </a:r>
            <a:r>
              <a:rPr lang="en-US" sz="11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 many colonists dies because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 Body Paragraph #2 (Problem Two: _____________)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Baby Thesis: The second reason Jamestown colonists died was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Evidence: Use the documents to provide two or three details about Problem two.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Argument: This evidence helps explain </a:t>
            </a:r>
            <a:r>
              <a:rPr lang="en-US" sz="11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 many colonists dies because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IV. Body Paragraph #3 (Problem Three: _____________)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Baby Thesis: The third reason Jamestown colonists died was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Evidence: Use the documents to provide two or three details about Problem three.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Argument: This evidence helps explain </a:t>
            </a:r>
            <a:r>
              <a:rPr lang="en-US" sz="1100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why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 many colonists dies because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V. Conclusion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A. Restatement of thesis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B.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iOb_PPT_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Ob_PPT_Template_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22682</TotalTime>
  <Words>56</Words>
  <Application>Microsoft Office PowerPoint</Application>
  <PresentationFormat>On-screen Show (4:3)</PresentationFormat>
  <Paragraphs>41</Paragraphs>
  <Slides>4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ＭＳ Ｐゴシック</vt:lpstr>
      <vt:lpstr>ＭＳ Ｐゴシック</vt:lpstr>
      <vt:lpstr>Arial</vt:lpstr>
      <vt:lpstr>Calibri</vt:lpstr>
      <vt:lpstr>Chalkboard</vt:lpstr>
      <vt:lpstr>Tempus Sans ITC</vt:lpstr>
      <vt:lpstr>Times New Roman</vt:lpstr>
      <vt:lpstr>6_Office Theme</vt:lpstr>
      <vt:lpstr>10_Office Theme</vt:lpstr>
      <vt:lpstr>2_iOb_PPT_Template_v4</vt:lpstr>
      <vt:lpstr>1_iOb_PPT_Template_v4</vt:lpstr>
      <vt:lpstr>PowerPoint Presentation</vt:lpstr>
      <vt:lpstr>PowerPoint Presentation</vt:lpstr>
      <vt:lpstr>PowerPoint Presentation</vt:lpstr>
      <vt:lpstr>PowerPoint Presentation</vt:lpstr>
    </vt:vector>
  </TitlesOfParts>
  <Company>Brown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Mollie Hackett</dc:creator>
  <cp:lastModifiedBy>Day</cp:lastModifiedBy>
  <cp:revision>287</cp:revision>
  <cp:lastPrinted>2014-09-30T13:26:24Z</cp:lastPrinted>
  <dcterms:created xsi:type="dcterms:W3CDTF">2011-06-18T16:56:00Z</dcterms:created>
  <dcterms:modified xsi:type="dcterms:W3CDTF">2014-09-30T21:49:15Z</dcterms:modified>
</cp:coreProperties>
</file>