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4" r:id="rId9"/>
    <p:sldId id="268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B-Mn5I2tl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43799" cy="2971051"/>
          </a:xfrm>
        </p:spPr>
        <p:txBody>
          <a:bodyPr/>
          <a:lstStyle/>
          <a:p>
            <a:r>
              <a:rPr lang="en-US" dirty="0" smtClean="0"/>
              <a:t>George Washington: </a:t>
            </a:r>
            <a:br>
              <a:rPr lang="en-US" dirty="0" smtClean="0"/>
            </a:br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93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287"/>
            <a:ext cx="10916086" cy="4432513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Washington </a:t>
            </a:r>
            <a:r>
              <a:rPr lang="en-US" sz="6000" dirty="0" smtClean="0"/>
              <a:t>served ____ term(s) as President.</a:t>
            </a:r>
            <a:r>
              <a:rPr lang="en-US" sz="6000" dirty="0"/>
              <a:t> ﻿</a:t>
            </a:r>
            <a:endParaRPr lang="en-US" sz="6000" dirty="0" smtClean="0"/>
          </a:p>
          <a:p>
            <a:pPr lvl="0">
              <a:buClr>
                <a:srgbClr val="00C6BB"/>
              </a:buClr>
            </a:pPr>
            <a:r>
              <a:rPr lang="en-US" sz="3200" dirty="0">
                <a:solidFill>
                  <a:prstClr val="white"/>
                </a:solidFill>
              </a:rPr>
              <a:t>NE= </a:t>
            </a:r>
            <a:r>
              <a:rPr lang="en-US" sz="3200" dirty="0" smtClean="0">
                <a:solidFill>
                  <a:prstClr val="white"/>
                </a:solidFill>
              </a:rPr>
              <a:t>1</a:t>
            </a:r>
            <a:endParaRPr lang="en-US" sz="3200" dirty="0">
              <a:solidFill>
                <a:prstClr val="white"/>
              </a:solidFill>
            </a:endParaRPr>
          </a:p>
          <a:p>
            <a:pPr lvl="0">
              <a:buClr>
                <a:srgbClr val="00C6BB"/>
              </a:buClr>
            </a:pPr>
            <a:r>
              <a:rPr lang="en-US" sz="3200" dirty="0">
                <a:solidFill>
                  <a:prstClr val="white"/>
                </a:solidFill>
              </a:rPr>
              <a:t>SE= </a:t>
            </a:r>
            <a:r>
              <a:rPr lang="en-US" sz="3200" dirty="0" smtClean="0">
                <a:solidFill>
                  <a:prstClr val="white"/>
                </a:solidFill>
              </a:rPr>
              <a:t>2</a:t>
            </a:r>
            <a:endParaRPr lang="en-US" sz="3200" dirty="0">
              <a:solidFill>
                <a:prstClr val="white"/>
              </a:solidFill>
            </a:endParaRPr>
          </a:p>
          <a:p>
            <a:pPr lvl="0">
              <a:buClr>
                <a:srgbClr val="00C6BB"/>
              </a:buClr>
            </a:pPr>
            <a:r>
              <a:rPr lang="en-US" sz="3200" dirty="0">
                <a:solidFill>
                  <a:prstClr val="white"/>
                </a:solidFill>
              </a:rPr>
              <a:t>SW= </a:t>
            </a:r>
            <a:r>
              <a:rPr lang="en-US" sz="3200" dirty="0" smtClean="0">
                <a:solidFill>
                  <a:prstClr val="white"/>
                </a:solidFill>
              </a:rPr>
              <a:t>3</a:t>
            </a:r>
            <a:endParaRPr lang="en-US" sz="3200" dirty="0">
              <a:solidFill>
                <a:prstClr val="white"/>
              </a:solidFill>
            </a:endParaRPr>
          </a:p>
          <a:p>
            <a:pPr lvl="0">
              <a:buClr>
                <a:srgbClr val="00C6BB"/>
              </a:buClr>
            </a:pPr>
            <a:r>
              <a:rPr lang="en-US" sz="3200" dirty="0">
                <a:solidFill>
                  <a:prstClr val="white"/>
                </a:solidFill>
              </a:rPr>
              <a:t>NW= </a:t>
            </a:r>
            <a:r>
              <a:rPr lang="en-US" sz="3200" dirty="0" smtClean="0">
                <a:solidFill>
                  <a:prstClr val="white"/>
                </a:solidFill>
              </a:rPr>
              <a:t>4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1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970450"/>
          </a:xfrm>
        </p:spPr>
        <p:txBody>
          <a:bodyPr/>
          <a:lstStyle/>
          <a:p>
            <a:r>
              <a:rPr lang="en-US" dirty="0" smtClean="0"/>
              <a:t>Check your Answers</a:t>
            </a:r>
            <a:endParaRPr lang="en-US" dirty="0"/>
          </a:p>
        </p:txBody>
      </p:sp>
      <p:pic>
        <p:nvPicPr>
          <p:cNvPr id="4" name="FB-Mn5I2tl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1210" y="1328738"/>
            <a:ext cx="9671755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22287"/>
            <a:ext cx="10992286" cy="39626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Move to the NORTH side of the room if the statement is TRUE</a:t>
            </a:r>
          </a:p>
          <a:p>
            <a:r>
              <a:rPr lang="en-US" sz="2800" dirty="0" smtClean="0"/>
              <a:t>Move to the SOUTH side of the room if the statement is FALSE</a:t>
            </a:r>
          </a:p>
          <a:p>
            <a:pPr marL="0" indent="0">
              <a:buNone/>
            </a:pPr>
            <a:r>
              <a:rPr lang="en-US" sz="2800" dirty="0" smtClean="0"/>
              <a:t>    OR</a:t>
            </a:r>
          </a:p>
          <a:p>
            <a:r>
              <a:rPr lang="en-US" sz="2800" dirty="0" smtClean="0"/>
              <a:t>Move to the corner of the room that matches the answer you choose. </a:t>
            </a:r>
          </a:p>
        </p:txBody>
      </p:sp>
    </p:spTree>
    <p:extLst>
      <p:ext uri="{BB962C8B-B14F-4D97-AF65-F5344CB8AC3E}">
        <p14:creationId xmlns:p14="http://schemas.microsoft.com/office/powerpoint/2010/main" val="361587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North=True     South=False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1170088" cy="4318213"/>
          </a:xfrm>
        </p:spPr>
        <p:txBody>
          <a:bodyPr/>
          <a:lstStyle/>
          <a:p>
            <a:r>
              <a:rPr lang="en-US" sz="4800" dirty="0"/>
              <a:t>﻿When </a:t>
            </a:r>
            <a:r>
              <a:rPr lang="en-US" sz="4800" dirty="0" smtClean="0"/>
              <a:t>Washington </a:t>
            </a:r>
            <a:r>
              <a:rPr lang="en-US" sz="4800" dirty="0"/>
              <a:t>was </a:t>
            </a:r>
            <a:r>
              <a:rPr lang="en-US" sz="4800" dirty="0" smtClean="0"/>
              <a:t>a boy, </a:t>
            </a:r>
            <a:r>
              <a:rPr lang="en-US" sz="4800" dirty="0"/>
              <a:t>he chopped down a cherry tree and then confessed to </a:t>
            </a:r>
            <a:r>
              <a:rPr lang="en-US" sz="4800" dirty="0" smtClean="0"/>
              <a:t>doing it because </a:t>
            </a:r>
            <a:r>
              <a:rPr lang="en-US" sz="4800" dirty="0"/>
              <a:t>he </a:t>
            </a:r>
            <a:r>
              <a:rPr lang="en-US" sz="4800" dirty="0" smtClean="0"/>
              <a:t>was so honest.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3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222287"/>
            <a:ext cx="11734800" cy="4534113"/>
          </a:xfrm>
        </p:spPr>
        <p:txBody>
          <a:bodyPr>
            <a:normAutofit fontScale="25000" lnSpcReduction="20000"/>
          </a:bodyPr>
          <a:lstStyle/>
          <a:p>
            <a:r>
              <a:rPr lang="en-US" sz="13500" dirty="0"/>
              <a:t>Washington had </a:t>
            </a:r>
            <a:r>
              <a:rPr lang="en-US" sz="13500" dirty="0" smtClean="0"/>
              <a:t>dentures (false teeth) made of </a:t>
            </a:r>
          </a:p>
          <a:p>
            <a:pPr marL="0" indent="0">
              <a:buNone/>
            </a:pPr>
            <a:endParaRPr lang="en-US" sz="10000" dirty="0" smtClean="0"/>
          </a:p>
          <a:p>
            <a:r>
              <a:rPr lang="en-US" sz="16000" dirty="0"/>
              <a:t>NE= </a:t>
            </a:r>
            <a:r>
              <a:rPr lang="en-US" sz="16000" dirty="0" smtClean="0"/>
              <a:t>ivory </a:t>
            </a:r>
            <a:endParaRPr lang="en-US" sz="16000" dirty="0"/>
          </a:p>
          <a:p>
            <a:r>
              <a:rPr lang="en-US" sz="16000" dirty="0"/>
              <a:t>SE= </a:t>
            </a:r>
            <a:r>
              <a:rPr lang="en-US" sz="16000" dirty="0" smtClean="0"/>
              <a:t>gold</a:t>
            </a:r>
            <a:endParaRPr lang="en-US" sz="16000" dirty="0"/>
          </a:p>
          <a:p>
            <a:r>
              <a:rPr lang="en-US" sz="16000" dirty="0"/>
              <a:t>SW= </a:t>
            </a:r>
            <a:r>
              <a:rPr lang="en-US" sz="16000" dirty="0" smtClean="0"/>
              <a:t>dog teeth</a:t>
            </a:r>
            <a:endParaRPr lang="en-US" sz="16000" dirty="0"/>
          </a:p>
          <a:p>
            <a:r>
              <a:rPr lang="en-US" sz="16000" dirty="0"/>
              <a:t>NW= </a:t>
            </a:r>
            <a:r>
              <a:rPr lang="en-US" sz="16000" dirty="0" smtClean="0"/>
              <a:t>wood</a:t>
            </a:r>
            <a:endParaRPr lang="en-US" sz="16000" dirty="0"/>
          </a:p>
          <a:p>
            <a:pPr marL="0" indent="0">
              <a:buNone/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780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North=True     South=False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2120901"/>
            <a:ext cx="11798300" cy="4445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When Washington became President, he wanted to be called by the  title, “Your Excellency.”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7048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North=True     South=False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/>
              <a:t>Washington was the first President to veto a bill.﻿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6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222287"/>
            <a:ext cx="11722100" cy="4457913"/>
          </a:xfrm>
        </p:spPr>
        <p:txBody>
          <a:bodyPr>
            <a:noAutofit/>
          </a:bodyPr>
          <a:lstStyle/>
          <a:p>
            <a:r>
              <a:rPr lang="en-US" sz="3200" dirty="0" smtClean="0"/>
              <a:t>President Washington led an army to stop a rebellion led by farmers who didn’t want to pay taxes. This was known as the </a:t>
            </a:r>
          </a:p>
          <a:p>
            <a:endParaRPr lang="en-US" sz="1200" dirty="0"/>
          </a:p>
          <a:p>
            <a:r>
              <a:rPr lang="en-US" sz="3200" dirty="0" smtClean="0"/>
              <a:t>NE= XYZ Affair</a:t>
            </a:r>
          </a:p>
          <a:p>
            <a:r>
              <a:rPr lang="en-US" sz="3200" dirty="0" smtClean="0"/>
              <a:t>SE= Shays’ Rebellion</a:t>
            </a:r>
          </a:p>
          <a:p>
            <a:r>
              <a:rPr lang="en-US" sz="3200" dirty="0" smtClean="0"/>
              <a:t>SW= Alien &amp; Sedition Acts</a:t>
            </a:r>
          </a:p>
          <a:p>
            <a:r>
              <a:rPr lang="en-US" sz="3200" dirty="0" smtClean="0"/>
              <a:t>NW= Whiskey Rebellion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513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North=True     South=False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 President Washington’s Farewell Address, he supported the formation of the first political parties: Federalists and Democratic-Republicans.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8868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Corners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2287"/>
            <a:ext cx="11068486" cy="4483313"/>
          </a:xfrm>
        </p:spPr>
        <p:txBody>
          <a:bodyPr/>
          <a:lstStyle/>
          <a:p>
            <a:r>
              <a:rPr lang="en-US" sz="3200" dirty="0" smtClean="0"/>
              <a:t>President Washington thought that the USA should form an alliance with which foreign country?</a:t>
            </a:r>
          </a:p>
          <a:p>
            <a:endParaRPr lang="en-US" sz="1600" dirty="0" smtClean="0"/>
          </a:p>
          <a:p>
            <a:r>
              <a:rPr lang="en-US" sz="3200" dirty="0" smtClean="0"/>
              <a:t>NW= </a:t>
            </a:r>
            <a:r>
              <a:rPr lang="en-US" sz="3200" dirty="0" smtClean="0"/>
              <a:t>France</a:t>
            </a:r>
            <a:endParaRPr lang="en-US" sz="3200" dirty="0"/>
          </a:p>
          <a:p>
            <a:r>
              <a:rPr lang="en-US" sz="3200" dirty="0"/>
              <a:t>SE= </a:t>
            </a:r>
            <a:r>
              <a:rPr lang="en-US" sz="3200" dirty="0" smtClean="0"/>
              <a:t>Spain</a:t>
            </a:r>
            <a:endParaRPr lang="en-US" sz="3200" dirty="0"/>
          </a:p>
          <a:p>
            <a:r>
              <a:rPr lang="en-US" sz="3200" dirty="0"/>
              <a:t>SW= </a:t>
            </a:r>
            <a:r>
              <a:rPr lang="en-US" sz="3200" dirty="0" smtClean="0"/>
              <a:t>Great Britain</a:t>
            </a:r>
            <a:endParaRPr lang="en-US" sz="3200" dirty="0"/>
          </a:p>
          <a:p>
            <a:r>
              <a:rPr lang="en-US" sz="3200" dirty="0" smtClean="0"/>
              <a:t>NE= </a:t>
            </a:r>
            <a:r>
              <a:rPr lang="en-US" sz="3200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132</TotalTime>
  <Words>214</Words>
  <Application>Microsoft Office PowerPoint</Application>
  <PresentationFormat>Widescreen</PresentationFormat>
  <Paragraphs>44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George Washington:  Preview</vt:lpstr>
      <vt:lpstr>Directions</vt:lpstr>
      <vt:lpstr>North=True     South=False</vt:lpstr>
      <vt:lpstr>4 Corners</vt:lpstr>
      <vt:lpstr>North=True     South=False</vt:lpstr>
      <vt:lpstr>North=True     South=False</vt:lpstr>
      <vt:lpstr>4 corners</vt:lpstr>
      <vt:lpstr>North=True     South=False</vt:lpstr>
      <vt:lpstr>4 Corners</vt:lpstr>
      <vt:lpstr>4 Corners</vt:lpstr>
      <vt:lpstr>Check your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Washington:  True or False</dc:title>
  <dc:creator>Day, Jessica</dc:creator>
  <cp:lastModifiedBy>Day, Jessica</cp:lastModifiedBy>
  <cp:revision>15</cp:revision>
  <dcterms:created xsi:type="dcterms:W3CDTF">2018-01-18T16:44:10Z</dcterms:created>
  <dcterms:modified xsi:type="dcterms:W3CDTF">2019-01-25T14:47:15Z</dcterms:modified>
</cp:coreProperties>
</file>