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1" r:id="rId5"/>
    <p:sldId id="269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170F2-8AC6-43C8-921B-E3B991012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56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88E2-9A94-487A-ABA6-16F626503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8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E1E53-BE34-4216-B335-1D82C3E11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99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8544-EB73-4635-B56D-EE3E77A52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7A0D-DFBC-40FC-9D83-448CF37BD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1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0100-DFA5-417E-B3B8-935379418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3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6199-BB41-41F4-93FD-266FF202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7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4237-233B-4DC0-91C5-FF7CA778F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8F35-3778-419E-B8A2-9BA1E30A4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6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07AC4-BD26-418C-9969-63315CC0B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A96E-739A-4C01-AA01-641015887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E1BF-DD23-414E-A42E-989A09FF0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7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BF97AE-80D1-4C9C-A814-312390D24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685800"/>
            <a:ext cx="5334000" cy="212725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Arial" panose="020B0604020202020204" pitchFamily="34" charset="0"/>
              </a:rPr>
              <a:t>Thirteen English</a:t>
            </a:r>
            <a:br>
              <a:rPr lang="en-US" altLang="en-US" sz="4800" b="1" smtClean="0">
                <a:latin typeface="Arial" panose="020B0604020202020204" pitchFamily="34" charset="0"/>
              </a:rPr>
            </a:br>
            <a:r>
              <a:rPr lang="en-US" altLang="en-US" sz="4800" b="1" smtClean="0">
                <a:latin typeface="Arial" panose="020B0604020202020204" pitchFamily="34" charset="0"/>
              </a:rPr>
              <a:t>Colonies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581400"/>
            <a:ext cx="3962400" cy="1295400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1607-1750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67013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smtClean="0">
                <a:latin typeface="Arial" panose="020B0604020202020204" pitchFamily="34" charset="0"/>
              </a:rPr>
              <a:t>New England Colonies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1634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Connecticut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Massachusetts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New Hampshire</a:t>
            </a:r>
          </a:p>
          <a:p>
            <a:pPr eaLnBrk="1" hangingPunct="1">
              <a:buNone/>
            </a:pPr>
            <a:r>
              <a:rPr lang="en-US" altLang="en-US" dirty="0"/>
              <a:t>Rhode Island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057400" cy="409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88593"/>
            <a:ext cx="3409950" cy="401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New England Colonies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1152" y="1489771"/>
            <a:ext cx="3312319" cy="49101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Founded: for religious reasons</a:t>
            </a:r>
          </a:p>
          <a:p>
            <a:pPr lvl="1" eaLnBrk="1" hangingPunct="1"/>
            <a:r>
              <a:rPr lang="en-US" altLang="en-US" dirty="0" smtClean="0"/>
              <a:t>Mostly Puritan Christianity</a:t>
            </a:r>
          </a:p>
          <a:p>
            <a:pPr lvl="1" eaLnBrk="1" hangingPunct="1"/>
            <a:r>
              <a:rPr lang="en-US" altLang="en-US" dirty="0" smtClean="0"/>
              <a:t>Often intolerant of other religions</a:t>
            </a:r>
          </a:p>
          <a:p>
            <a:pPr lvl="1" eaLnBrk="1" hangingPunct="1"/>
            <a:r>
              <a:rPr lang="en-US" altLang="en-US" dirty="0" smtClean="0"/>
              <a:t>Theocracy- Religion highly influences government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94" y="1828800"/>
            <a:ext cx="3952418" cy="30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26"/>
          <p:cNvSpPr txBox="1">
            <a:spLocks noChangeArrowheads="1"/>
          </p:cNvSpPr>
          <p:nvPr/>
        </p:nvSpPr>
        <p:spPr bwMode="auto">
          <a:xfrm>
            <a:off x="5486400" y="4888106"/>
            <a:ext cx="225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0" dirty="0">
                <a:solidFill>
                  <a:schemeClr val="tx1"/>
                </a:solidFill>
              </a:rPr>
              <a:t>Edward Percy Moran</a:t>
            </a:r>
          </a:p>
          <a:p>
            <a:pPr eaLnBrk="1" hangingPunct="1"/>
            <a:r>
              <a:rPr lang="en-US" altLang="en-US" sz="1200" b="0" i="1" dirty="0">
                <a:solidFill>
                  <a:schemeClr val="tx1"/>
                </a:solidFill>
              </a:rPr>
              <a:t>Pilgrims Landing</a:t>
            </a:r>
            <a:endParaRPr lang="en-US" altLang="en-US" sz="1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200" b="0" dirty="0">
                <a:solidFill>
                  <a:schemeClr val="tx1"/>
                </a:solidFill>
              </a:rPr>
              <a:t>Circa 1900s</a:t>
            </a:r>
          </a:p>
          <a:p>
            <a:pPr>
              <a:spcBef>
                <a:spcPct val="50000"/>
              </a:spcBef>
            </a:pPr>
            <a:endParaRPr lang="en-US" altLang="en-US" sz="1200" dirty="0"/>
          </a:p>
        </p:txBody>
      </p:sp>
      <p:pic>
        <p:nvPicPr>
          <p:cNvPr id="512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34" y="1709737"/>
            <a:ext cx="138183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31"/>
          <p:cNvSpPr txBox="1">
            <a:spLocks noChangeArrowheads="1"/>
          </p:cNvSpPr>
          <p:nvPr/>
        </p:nvSpPr>
        <p:spPr bwMode="auto">
          <a:xfrm>
            <a:off x="7494426" y="3472576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dirty="0"/>
              <a:t>Roger Williams</a:t>
            </a:r>
          </a:p>
        </p:txBody>
      </p:sp>
      <p:pic>
        <p:nvPicPr>
          <p:cNvPr id="5128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32" y="3944840"/>
            <a:ext cx="13096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33"/>
          <p:cNvSpPr txBox="1">
            <a:spLocks noChangeArrowheads="1"/>
          </p:cNvSpPr>
          <p:nvPr/>
        </p:nvSpPr>
        <p:spPr bwMode="auto">
          <a:xfrm>
            <a:off x="7486650" y="651033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/>
              <a:t>Thomas Hooker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smtClean="0">
                <a:latin typeface="Arial" panose="020B0604020202020204" pitchFamily="34" charset="0"/>
              </a:rPr>
              <a:t>Middle Colonies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York, New Jersey, Pennsylvania, Delaware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6096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1963738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Middle Colonies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886200" cy="4874618"/>
          </a:xfrm>
        </p:spPr>
        <p:txBody>
          <a:bodyPr/>
          <a:lstStyle/>
          <a:p>
            <a:pPr eaLnBrk="1" hangingPunct="1">
              <a:buClr>
                <a:srgbClr val="6D3696"/>
              </a:buClr>
            </a:pPr>
            <a:r>
              <a:rPr lang="en-US" altLang="en-US" dirty="0" smtClean="0">
                <a:solidFill>
                  <a:srgbClr val="FFFFFF"/>
                </a:solidFill>
              </a:rPr>
              <a:t>Founded: both for economic &amp; religious reasons</a:t>
            </a:r>
          </a:p>
          <a:p>
            <a:pPr lvl="1" eaLnBrk="1" hangingPunct="1">
              <a:buClr>
                <a:srgbClr val="FFFFCC"/>
              </a:buClr>
            </a:pPr>
            <a:r>
              <a:rPr lang="en-US" altLang="en-US" dirty="0" smtClean="0">
                <a:solidFill>
                  <a:srgbClr val="FFFFFF"/>
                </a:solidFill>
              </a:rPr>
              <a:t>Pennsylvania: different religions could live together peacefully</a:t>
            </a:r>
          </a:p>
          <a:p>
            <a:pPr lvl="1" eaLnBrk="1" hangingPunct="1">
              <a:buClr>
                <a:srgbClr val="FFFFCC"/>
              </a:buClr>
            </a:pPr>
            <a:r>
              <a:rPr lang="en-US" altLang="en-US" dirty="0" smtClean="0">
                <a:solidFill>
                  <a:srgbClr val="FFFFFF"/>
                </a:solidFill>
              </a:rPr>
              <a:t>New York: originally a Dutch colony (New Amsterdam)</a:t>
            </a:r>
          </a:p>
        </p:txBody>
      </p:sp>
      <p:pic>
        <p:nvPicPr>
          <p:cNvPr id="1024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76346"/>
            <a:ext cx="1613331" cy="1953030"/>
          </a:xfrm>
        </p:spPr>
      </p:pic>
      <p:sp>
        <p:nvSpPr>
          <p:cNvPr id="10" name="Rectangle 9"/>
          <p:cNvSpPr/>
          <p:nvPr/>
        </p:nvSpPr>
        <p:spPr>
          <a:xfrm>
            <a:off x="5867400" y="2221348"/>
            <a:ext cx="28756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William </a:t>
            </a:r>
            <a:r>
              <a:rPr lang="en-US" sz="18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Penn, a Quaker</a:t>
            </a:r>
            <a:endParaRPr lang="en-US" sz="18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90" y="2590680"/>
            <a:ext cx="5098732" cy="409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smtClean="0">
                <a:latin typeface="Arial" panose="020B0604020202020204" pitchFamily="34" charset="0"/>
              </a:rPr>
              <a:t>Southern Colonies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416" y="1687512"/>
            <a:ext cx="3422352" cy="45307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Maryland</a:t>
            </a:r>
          </a:p>
          <a:p>
            <a:pPr eaLnBrk="1" hangingPunct="1"/>
            <a:r>
              <a:rPr lang="en-US" altLang="en-US" sz="3600" dirty="0" smtClean="0"/>
              <a:t>Virginia</a:t>
            </a:r>
          </a:p>
          <a:p>
            <a:pPr eaLnBrk="1" hangingPunct="1"/>
            <a:r>
              <a:rPr lang="en-US" altLang="en-US" sz="3600" dirty="0" smtClean="0"/>
              <a:t> North Carolina</a:t>
            </a:r>
          </a:p>
          <a:p>
            <a:pPr eaLnBrk="1" hangingPunct="1"/>
            <a:r>
              <a:rPr lang="en-US" altLang="en-US" sz="3600" dirty="0" smtClean="0"/>
              <a:t>South Carolina</a:t>
            </a:r>
          </a:p>
          <a:p>
            <a:pPr eaLnBrk="1" hangingPunct="1"/>
            <a:r>
              <a:rPr lang="en-US" altLang="en-US" sz="3600" dirty="0" smtClean="0"/>
              <a:t>Georgia</a:t>
            </a:r>
          </a:p>
          <a:p>
            <a:pPr eaLnBrk="1" hangingPunct="1"/>
            <a:endParaRPr lang="en-US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199"/>
            <a:ext cx="3924924" cy="3943350"/>
          </a:xfrm>
          <a:prstGeom prst="rect">
            <a:avLst/>
          </a:prstGeom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0" y="3505200"/>
            <a:ext cx="15668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Southern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Colonies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sz="half" idx="2"/>
          </p:nvPr>
        </p:nvSpPr>
        <p:spPr>
          <a:xfrm>
            <a:off x="253080" y="1447800"/>
            <a:ext cx="3886200" cy="501015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Founded: economic, religious, &amp; political reasons. </a:t>
            </a:r>
          </a:p>
          <a:p>
            <a:pPr lvl="1" eaLnBrk="1" hangingPunct="1"/>
            <a:r>
              <a:rPr lang="en-US" altLang="en-US" sz="2800" dirty="0" smtClean="0"/>
              <a:t>Maryland: haven for Catholics</a:t>
            </a:r>
          </a:p>
          <a:p>
            <a:pPr lvl="1" eaLnBrk="1" hangingPunct="1"/>
            <a:r>
              <a:rPr lang="en-US" altLang="en-US" sz="2800" dirty="0" smtClean="0"/>
              <a:t>Georgia: buffer between SC and Spanish Fla.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39280" y="2805152"/>
            <a:ext cx="4871014" cy="3775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98" y="334963"/>
            <a:ext cx="517359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4">
      <a:dk1>
        <a:srgbClr val="6D3696"/>
      </a:dk1>
      <a:lt1>
        <a:srgbClr val="FFFFFF"/>
      </a:lt1>
      <a:dk2>
        <a:srgbClr val="51255D"/>
      </a:dk2>
      <a:lt2>
        <a:srgbClr val="FFFFCC"/>
      </a:lt2>
      <a:accent1>
        <a:srgbClr val="666699"/>
      </a:accent1>
      <a:accent2>
        <a:srgbClr val="800080"/>
      </a:accent2>
      <a:accent3>
        <a:srgbClr val="B3ACB6"/>
      </a:accent3>
      <a:accent4>
        <a:srgbClr val="DADADA"/>
      </a:accent4>
      <a:accent5>
        <a:srgbClr val="B8B8CA"/>
      </a:accent5>
      <a:accent6>
        <a:srgbClr val="730073"/>
      </a:accent6>
      <a:hlink>
        <a:srgbClr val="CCCC00"/>
      </a:hlink>
      <a:folHlink>
        <a:srgbClr val="A3A274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846</TotalTime>
  <Words>124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Garamond</vt:lpstr>
      <vt:lpstr>Times New Roman</vt:lpstr>
      <vt:lpstr>Verdana</vt:lpstr>
      <vt:lpstr>Wingdings</vt:lpstr>
      <vt:lpstr>Level</vt:lpstr>
      <vt:lpstr>Thirteen English Colonies</vt:lpstr>
      <vt:lpstr>New England Colonies</vt:lpstr>
      <vt:lpstr>New England Colonies</vt:lpstr>
      <vt:lpstr>Middle Colonies</vt:lpstr>
      <vt:lpstr>Middle Colonies</vt:lpstr>
      <vt:lpstr>Southern Colonies</vt:lpstr>
      <vt:lpstr>Southern  Colonies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L. Day</dc:creator>
  <cp:lastModifiedBy>Day, Jessica</cp:lastModifiedBy>
  <cp:revision>44</cp:revision>
  <dcterms:created xsi:type="dcterms:W3CDTF">2005-09-14T19:08:46Z</dcterms:created>
  <dcterms:modified xsi:type="dcterms:W3CDTF">2015-10-07T19:17:04Z</dcterms:modified>
</cp:coreProperties>
</file>