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58" r:id="rId4"/>
    <p:sldId id="261" r:id="rId5"/>
    <p:sldId id="269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800" b="1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5800" b="1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5800" b="1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5800" b="1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5800" b="1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5800" b="1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5800" b="1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5800" b="1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5800" b="1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58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58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58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58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58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58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58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58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58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58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58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58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58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58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58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0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1170F2-8AC6-43C8-921B-E3B9910123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566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688E2-9A94-487A-ABA6-16F626503C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686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E1E53-BE34-4216-B335-1D82C3E11A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0998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C8544-EB73-4635-B56D-EE3E77A52A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071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27A0D-DFBC-40FC-9D83-448CF37BD5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2110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90100-DFA5-417E-B3B8-9353794189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563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36199-BB41-41F4-93FD-266FF20226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725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04237-233B-4DC0-91C5-FF7CA778F5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5749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E8F35-3778-419E-B8A2-9BA1E30A4A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162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07AC4-BD26-418C-9969-63315CC0BB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400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3A96E-739A-4C01-AA01-6410158872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45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6E1BF-DD23-414E-A42E-989A09FF02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766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6BF97AE-80D1-4C9C-A814-312390D249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7600" y="685800"/>
            <a:ext cx="5334000" cy="2127250"/>
          </a:xfrm>
        </p:spPr>
        <p:txBody>
          <a:bodyPr/>
          <a:lstStyle/>
          <a:p>
            <a:pPr eaLnBrk="1" hangingPunct="1"/>
            <a:r>
              <a:rPr lang="en-US" altLang="en-US" sz="4800" b="1">
                <a:latin typeface="Arial" panose="020B0604020202020204" pitchFamily="34" charset="0"/>
              </a:rPr>
              <a:t>Thirteen English</a:t>
            </a:r>
            <a:br>
              <a:rPr lang="en-US" altLang="en-US" sz="4800" b="1">
                <a:latin typeface="Arial" panose="020B0604020202020204" pitchFamily="34" charset="0"/>
              </a:rPr>
            </a:br>
            <a:r>
              <a:rPr lang="en-US" altLang="en-US" sz="4800" b="1">
                <a:latin typeface="Arial" panose="020B0604020202020204" pitchFamily="34" charset="0"/>
              </a:rPr>
              <a:t>Colonies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91000" y="3581400"/>
            <a:ext cx="3962400" cy="1295400"/>
          </a:xfrm>
        </p:spPr>
        <p:txBody>
          <a:bodyPr/>
          <a:lstStyle/>
          <a:p>
            <a:pPr eaLnBrk="1" hangingPunct="1"/>
            <a:r>
              <a:rPr lang="en-US" altLang="en-US" sz="4200" dirty="0"/>
              <a:t>1607-1754</a:t>
            </a:r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2767013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6000">
                <a:latin typeface="Arial" panose="020B0604020202020204" pitchFamily="34" charset="0"/>
              </a:rPr>
              <a:t>New England Colonies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31634"/>
            <a:ext cx="8229600" cy="45307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Massachusetts, Rhode Island,                 New Hampshire, Connecticut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84404"/>
            <a:ext cx="2057400" cy="4099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625702"/>
            <a:ext cx="3409950" cy="40168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New England Colonies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1152" y="1489771"/>
            <a:ext cx="3312319" cy="4910138"/>
          </a:xfrm>
        </p:spPr>
        <p:txBody>
          <a:bodyPr/>
          <a:lstStyle/>
          <a:p>
            <a:pPr eaLnBrk="1" hangingPunct="1"/>
            <a:r>
              <a:rPr lang="en-US" altLang="en-US" dirty="0"/>
              <a:t>Founded: for religious reasons</a:t>
            </a:r>
          </a:p>
          <a:p>
            <a:pPr lvl="1" eaLnBrk="1" hangingPunct="1"/>
            <a:r>
              <a:rPr lang="en-US" altLang="en-US" dirty="0"/>
              <a:t>Mostly Puritan Christianity</a:t>
            </a:r>
          </a:p>
          <a:p>
            <a:pPr lvl="1" eaLnBrk="1" hangingPunct="1"/>
            <a:r>
              <a:rPr lang="en-US" altLang="en-US" dirty="0"/>
              <a:t>Often intolerant of other religions</a:t>
            </a:r>
          </a:p>
          <a:p>
            <a:pPr lvl="1" eaLnBrk="1" hangingPunct="1"/>
            <a:r>
              <a:rPr lang="en-US" altLang="en-US" dirty="0"/>
              <a:t>Theocracy- Religion highly influences government</a:t>
            </a:r>
          </a:p>
          <a:p>
            <a:pPr eaLnBrk="1" hangingPunct="1"/>
            <a:endParaRPr lang="en-US" altLang="en-US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394" y="1828800"/>
            <a:ext cx="3952418" cy="305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Text Box 26"/>
          <p:cNvSpPr txBox="1">
            <a:spLocks noChangeArrowheads="1"/>
          </p:cNvSpPr>
          <p:nvPr/>
        </p:nvSpPr>
        <p:spPr bwMode="auto">
          <a:xfrm>
            <a:off x="5486400" y="4888106"/>
            <a:ext cx="22510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0" dirty="0">
                <a:solidFill>
                  <a:schemeClr val="tx1"/>
                </a:solidFill>
              </a:rPr>
              <a:t>Edward Percy Moran</a:t>
            </a:r>
          </a:p>
          <a:p>
            <a:pPr eaLnBrk="1" hangingPunct="1"/>
            <a:r>
              <a:rPr lang="en-US" altLang="en-US" sz="1200" b="0" i="1" dirty="0">
                <a:solidFill>
                  <a:schemeClr val="tx1"/>
                </a:solidFill>
              </a:rPr>
              <a:t>Pilgrims Landing</a:t>
            </a:r>
            <a:endParaRPr lang="en-US" altLang="en-US" sz="1200" b="0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1200" b="0" dirty="0">
                <a:solidFill>
                  <a:schemeClr val="tx1"/>
                </a:solidFill>
              </a:rPr>
              <a:t>Circa 1900s</a:t>
            </a:r>
          </a:p>
          <a:p>
            <a:pPr>
              <a:spcBef>
                <a:spcPct val="50000"/>
              </a:spcBef>
            </a:pPr>
            <a:endParaRPr lang="en-US" altLang="en-US" sz="1200" dirty="0"/>
          </a:p>
        </p:txBody>
      </p:sp>
      <p:pic>
        <p:nvPicPr>
          <p:cNvPr id="5126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834" y="1709737"/>
            <a:ext cx="1381832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7" name="Text Box 31"/>
          <p:cNvSpPr txBox="1">
            <a:spLocks noChangeArrowheads="1"/>
          </p:cNvSpPr>
          <p:nvPr/>
        </p:nvSpPr>
        <p:spPr bwMode="auto">
          <a:xfrm>
            <a:off x="7494426" y="3472576"/>
            <a:ext cx="1752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0" dirty="0"/>
              <a:t>Roger Williams</a:t>
            </a:r>
          </a:p>
        </p:txBody>
      </p:sp>
      <p:pic>
        <p:nvPicPr>
          <p:cNvPr id="5128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132" y="3944840"/>
            <a:ext cx="130968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9" name="Text Box 33"/>
          <p:cNvSpPr txBox="1">
            <a:spLocks noChangeArrowheads="1"/>
          </p:cNvSpPr>
          <p:nvPr/>
        </p:nvSpPr>
        <p:spPr bwMode="auto">
          <a:xfrm>
            <a:off x="7486650" y="6510338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0"/>
              <a:t>Thomas Hooker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6600">
                <a:latin typeface="Arial" panose="020B0604020202020204" pitchFamily="34" charset="0"/>
              </a:rPr>
              <a:t>Middle Colonies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New York, New Jersey, Pennsylvania, Delaware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6096000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667000"/>
            <a:ext cx="1963738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Middle Colonies</a:t>
            </a:r>
            <a:endParaRPr lang="en-US" altLang="en-US"/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3886200" cy="4874618"/>
          </a:xfrm>
        </p:spPr>
        <p:txBody>
          <a:bodyPr/>
          <a:lstStyle/>
          <a:p>
            <a:pPr eaLnBrk="1" hangingPunct="1">
              <a:buClr>
                <a:srgbClr val="6D3696"/>
              </a:buClr>
            </a:pPr>
            <a:r>
              <a:rPr lang="en-US" altLang="en-US" dirty="0">
                <a:solidFill>
                  <a:srgbClr val="FFFFFF"/>
                </a:solidFill>
              </a:rPr>
              <a:t>Founded: both for economic &amp; religious reasons</a:t>
            </a:r>
          </a:p>
          <a:p>
            <a:pPr lvl="1" eaLnBrk="1" hangingPunct="1">
              <a:buClr>
                <a:srgbClr val="FFFFCC"/>
              </a:buClr>
            </a:pPr>
            <a:r>
              <a:rPr lang="en-US" altLang="en-US" dirty="0">
                <a:solidFill>
                  <a:srgbClr val="FFFFFF"/>
                </a:solidFill>
              </a:rPr>
              <a:t>Pennsylvania: different religions could live together peacefully</a:t>
            </a:r>
          </a:p>
          <a:p>
            <a:pPr lvl="1" eaLnBrk="1" hangingPunct="1">
              <a:buClr>
                <a:srgbClr val="FFFFCC"/>
              </a:buClr>
            </a:pPr>
            <a:r>
              <a:rPr lang="en-US" altLang="en-US" dirty="0">
                <a:solidFill>
                  <a:srgbClr val="FFFFFF"/>
                </a:solidFill>
              </a:rPr>
              <a:t>New York: originally a Dutch colony (New Amsterdam)</a:t>
            </a:r>
          </a:p>
        </p:txBody>
      </p:sp>
      <p:pic>
        <p:nvPicPr>
          <p:cNvPr id="10244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276346"/>
            <a:ext cx="1613331" cy="1953030"/>
          </a:xfrm>
        </p:spPr>
      </p:pic>
      <p:sp>
        <p:nvSpPr>
          <p:cNvPr id="10" name="Rectangle 9"/>
          <p:cNvSpPr/>
          <p:nvPr/>
        </p:nvSpPr>
        <p:spPr>
          <a:xfrm>
            <a:off x="5867400" y="2221348"/>
            <a:ext cx="287565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William Penn, a Quaker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390" y="2590680"/>
            <a:ext cx="5098732" cy="409682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7200">
                <a:latin typeface="Arial" panose="020B0604020202020204" pitchFamily="34" charset="0"/>
              </a:rPr>
              <a:t>Southern Colonies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416" y="1687512"/>
            <a:ext cx="3422352" cy="4530725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Maryland</a:t>
            </a:r>
          </a:p>
          <a:p>
            <a:pPr eaLnBrk="1" hangingPunct="1"/>
            <a:r>
              <a:rPr lang="en-US" altLang="en-US" sz="3600" dirty="0"/>
              <a:t>Virginia</a:t>
            </a:r>
          </a:p>
          <a:p>
            <a:pPr eaLnBrk="1" hangingPunct="1"/>
            <a:r>
              <a:rPr lang="en-US" altLang="en-US" sz="3600" dirty="0"/>
              <a:t> North Carolina</a:t>
            </a:r>
          </a:p>
          <a:p>
            <a:pPr eaLnBrk="1" hangingPunct="1"/>
            <a:r>
              <a:rPr lang="en-US" altLang="en-US" sz="3600" dirty="0"/>
              <a:t>South Carolina</a:t>
            </a:r>
          </a:p>
          <a:p>
            <a:pPr eaLnBrk="1" hangingPunct="1"/>
            <a:r>
              <a:rPr lang="en-US" altLang="en-US" sz="3600" dirty="0"/>
              <a:t>Georgia</a:t>
            </a:r>
          </a:p>
          <a:p>
            <a:pPr eaLnBrk="1" hangingPunct="1"/>
            <a:endParaRPr lang="en-US" alt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981199"/>
            <a:ext cx="3924924" cy="3943350"/>
          </a:xfrm>
          <a:prstGeom prst="rect">
            <a:avLst/>
          </a:prstGeom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320" y="3505200"/>
            <a:ext cx="156686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39763" y="-146050"/>
            <a:ext cx="7886700" cy="1325563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Southern Colonies</a:t>
            </a:r>
          </a:p>
        </p:txBody>
      </p:sp>
      <p:sp>
        <p:nvSpPr>
          <p:cNvPr id="14340" name="Content Placeholder 1"/>
          <p:cNvSpPr>
            <a:spLocks noGrp="1"/>
          </p:cNvSpPr>
          <p:nvPr>
            <p:ph sz="half" idx="2"/>
          </p:nvPr>
        </p:nvSpPr>
        <p:spPr>
          <a:xfrm>
            <a:off x="178837" y="1546963"/>
            <a:ext cx="4038600" cy="501015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Founded: mostly economic, religious, &amp; political reasons. </a:t>
            </a:r>
          </a:p>
          <a:p>
            <a:pPr lvl="1" eaLnBrk="1" hangingPunct="1"/>
            <a:r>
              <a:rPr lang="en-US" altLang="en-US" sz="2800" dirty="0"/>
              <a:t>Maryland: haven for Catholics</a:t>
            </a:r>
          </a:p>
          <a:p>
            <a:pPr lvl="1" eaLnBrk="1" hangingPunct="1"/>
            <a:r>
              <a:rPr lang="en-US" altLang="en-US" sz="2800" dirty="0"/>
              <a:t>Georgia: buffer between SC and Spanish Fla.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38675" y="3581400"/>
            <a:ext cx="3887788" cy="30130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671638"/>
            <a:ext cx="4448175" cy="17034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vel">
  <a:themeElements>
    <a:clrScheme name="Level 4">
      <a:dk1>
        <a:srgbClr val="6D3696"/>
      </a:dk1>
      <a:lt1>
        <a:srgbClr val="FFFFFF"/>
      </a:lt1>
      <a:dk2>
        <a:srgbClr val="51255D"/>
      </a:dk2>
      <a:lt2>
        <a:srgbClr val="FFFFCC"/>
      </a:lt2>
      <a:accent1>
        <a:srgbClr val="666699"/>
      </a:accent1>
      <a:accent2>
        <a:srgbClr val="800080"/>
      </a:accent2>
      <a:accent3>
        <a:srgbClr val="B3ACB6"/>
      </a:accent3>
      <a:accent4>
        <a:srgbClr val="DADADA"/>
      </a:accent4>
      <a:accent5>
        <a:srgbClr val="B8B8CA"/>
      </a:accent5>
      <a:accent6>
        <a:srgbClr val="730073"/>
      </a:accent6>
      <a:hlink>
        <a:srgbClr val="CCCC00"/>
      </a:hlink>
      <a:folHlink>
        <a:srgbClr val="A3A274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5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5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910</TotalTime>
  <Words>129</Words>
  <Application>Microsoft Office PowerPoint</Application>
  <PresentationFormat>On-screen Show (4:3)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Garamond</vt:lpstr>
      <vt:lpstr>Times New Roman</vt:lpstr>
      <vt:lpstr>Verdana</vt:lpstr>
      <vt:lpstr>Wingdings</vt:lpstr>
      <vt:lpstr>Level</vt:lpstr>
      <vt:lpstr>Thirteen English Colonies</vt:lpstr>
      <vt:lpstr>New England Colonies</vt:lpstr>
      <vt:lpstr>New England Colonies</vt:lpstr>
      <vt:lpstr>Middle Colonies</vt:lpstr>
      <vt:lpstr>Middle Colonies</vt:lpstr>
      <vt:lpstr>Southern Colonies</vt:lpstr>
      <vt:lpstr>Southern Colonies</vt:lpstr>
    </vt:vector>
  </TitlesOfParts>
  <Company>Volusia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Jessica L. Day</dc:creator>
  <cp:lastModifiedBy>Day, Jessica L.</cp:lastModifiedBy>
  <cp:revision>46</cp:revision>
  <dcterms:created xsi:type="dcterms:W3CDTF">2005-09-14T19:08:46Z</dcterms:created>
  <dcterms:modified xsi:type="dcterms:W3CDTF">2019-09-30T13:21:41Z</dcterms:modified>
</cp:coreProperties>
</file>