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 id="2147483784" r:id="rId2"/>
    <p:sldMasterId id="2147489577" r:id="rId3"/>
    <p:sldMasterId id="2147496446" r:id="rId4"/>
    <p:sldMasterId id="2147496460" r:id="rId5"/>
  </p:sldMasterIdLst>
  <p:notesMasterIdLst>
    <p:notesMasterId r:id="rId23"/>
  </p:notesMasterIdLst>
  <p:handoutMasterIdLst>
    <p:handoutMasterId r:id="rId24"/>
  </p:handoutMasterIdLst>
  <p:sldIdLst>
    <p:sldId id="638" r:id="rId6"/>
    <p:sldId id="502" r:id="rId7"/>
    <p:sldId id="311" r:id="rId8"/>
    <p:sldId id="361" r:id="rId9"/>
    <p:sldId id="652" r:id="rId10"/>
    <p:sldId id="656" r:id="rId11"/>
    <p:sldId id="508" r:id="rId12"/>
    <p:sldId id="653" r:id="rId13"/>
    <p:sldId id="573" r:id="rId14"/>
    <p:sldId id="654" r:id="rId15"/>
    <p:sldId id="655" r:id="rId16"/>
    <p:sldId id="640" r:id="rId17"/>
    <p:sldId id="511" r:id="rId18"/>
    <p:sldId id="512" r:id="rId19"/>
    <p:sldId id="513" r:id="rId20"/>
    <p:sldId id="597" r:id="rId21"/>
    <p:sldId id="598" r:id="rId22"/>
  </p:sldIdLst>
  <p:sldSz cx="9144000" cy="6858000" type="screen4x3"/>
  <p:notesSz cx="6881813" cy="92964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99"/>
    <a:srgbClr val="44F0FF"/>
    <a:srgbClr val="33FF31"/>
    <a:srgbClr val="D5E09F"/>
    <a:srgbClr val="DFE4BD"/>
    <a:srgbClr val="C8D697"/>
    <a:srgbClr val="CCD698"/>
    <a:srgbClr val="E1E4B6"/>
    <a:srgbClr val="F1E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2" d="100"/>
          <a:sy n="102" d="100"/>
        </p:scale>
        <p:origin x="264" y="102"/>
      </p:cViewPr>
      <p:guideLst>
        <p:guide orient="horz" pos="2160"/>
        <p:guide pos="2880"/>
      </p:guideLst>
    </p:cSldViewPr>
  </p:slideViewPr>
  <p:outlineViewPr>
    <p:cViewPr>
      <p:scale>
        <a:sx n="33" d="100"/>
        <a:sy n="33" d="100"/>
      </p:scale>
      <p:origin x="0" y="2430"/>
    </p:cViewPr>
  </p:outlineViewPr>
  <p:notesTextViewPr>
    <p:cViewPr>
      <p:scale>
        <a:sx n="100" d="100"/>
        <a:sy n="100" d="100"/>
      </p:scale>
      <p:origin x="0" y="0"/>
    </p:cViewPr>
  </p:notesTextViewPr>
  <p:sorterViewPr>
    <p:cViewPr>
      <p:scale>
        <a:sx n="100" d="100"/>
        <a:sy n="100" d="100"/>
      </p:scale>
      <p:origin x="0" y="141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4506"/>
          </a:xfrm>
          <a:prstGeom prst="rect">
            <a:avLst/>
          </a:prstGeom>
        </p:spPr>
        <p:txBody>
          <a:bodyPr vert="horz" wrap="square" lIns="92446" tIns="46223" rIns="92446" bIns="46223"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sz="quarter" idx="1"/>
          </p:nvPr>
        </p:nvSpPr>
        <p:spPr>
          <a:xfrm>
            <a:off x="3897513" y="0"/>
            <a:ext cx="2982742" cy="464506"/>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E2A63301-B24C-4AA8-840B-A0F78F847E3E}" type="datetime1">
              <a:rPr lang="en-US" altLang="en-US"/>
              <a:pPr/>
              <a:t>5/16/2017</a:t>
            </a:fld>
            <a:endParaRPr lang="en-US" altLang="en-US"/>
          </a:p>
        </p:txBody>
      </p:sp>
      <p:sp>
        <p:nvSpPr>
          <p:cNvPr id="4" name="Footer Placeholder 3"/>
          <p:cNvSpPr>
            <a:spLocks noGrp="1"/>
          </p:cNvSpPr>
          <p:nvPr>
            <p:ph type="ftr" sz="quarter" idx="2"/>
          </p:nvPr>
        </p:nvSpPr>
        <p:spPr>
          <a:xfrm>
            <a:off x="1" y="8830321"/>
            <a:ext cx="2982742" cy="464506"/>
          </a:xfrm>
          <a:prstGeom prst="rect">
            <a:avLst/>
          </a:prstGeom>
        </p:spPr>
        <p:txBody>
          <a:bodyPr vert="horz" wrap="square" lIns="92446" tIns="46223" rIns="92446" bIns="46223"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97513" y="8830321"/>
            <a:ext cx="2982742" cy="464506"/>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5CDADAEB-6137-49A8-BAE4-62B1869FFB49}" type="slidenum">
              <a:rPr lang="en-US" altLang="en-US"/>
              <a:pPr/>
              <a:t>‹#›</a:t>
            </a:fld>
            <a:endParaRPr lang="en-US" altLang="en-US"/>
          </a:p>
        </p:txBody>
      </p:sp>
    </p:spTree>
    <p:extLst>
      <p:ext uri="{BB962C8B-B14F-4D97-AF65-F5344CB8AC3E}">
        <p14:creationId xmlns:p14="http://schemas.microsoft.com/office/powerpoint/2010/main" val="273240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4506"/>
          </a:xfrm>
          <a:prstGeom prst="rect">
            <a:avLst/>
          </a:prstGeom>
        </p:spPr>
        <p:txBody>
          <a:bodyPr vert="horz" wrap="square" lIns="92446" tIns="46223" rIns="92446" bIns="46223" numCol="1" anchor="t"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97513" y="0"/>
            <a:ext cx="2982742" cy="464506"/>
          </a:xfrm>
          <a:prstGeom prst="rect">
            <a:avLst/>
          </a:prstGeom>
        </p:spPr>
        <p:txBody>
          <a:bodyPr vert="horz" wrap="square" lIns="92446" tIns="46223" rIns="92446" bIns="46223" numCol="1" anchor="t" anchorCtr="0" compatLnSpc="1">
            <a:prstTxWarp prst="textNoShape">
              <a:avLst/>
            </a:prstTxWarp>
          </a:bodyPr>
          <a:lstStyle>
            <a:lvl1pPr algn="r">
              <a:defRPr sz="1200"/>
            </a:lvl1pPr>
          </a:lstStyle>
          <a:p>
            <a:fld id="{1A299DB8-D7B5-4817-AED3-AB084D293C5B}" type="datetime1">
              <a:rPr lang="en-US" altLang="en-US"/>
              <a:pPr/>
              <a:t>5/16/2017</a:t>
            </a:fld>
            <a:endParaRPr lang="en-US" alt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wrap="square" lIns="92446" tIns="46223" rIns="92446" bIns="46223"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8805" y="4415160"/>
            <a:ext cx="5504204" cy="4183695"/>
          </a:xfrm>
          <a:prstGeom prst="rect">
            <a:avLst/>
          </a:prstGeom>
        </p:spPr>
        <p:txBody>
          <a:bodyPr vert="horz" lIns="92446" tIns="46223" rIns="92446" bIns="462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30321"/>
            <a:ext cx="2982742" cy="464506"/>
          </a:xfrm>
          <a:prstGeom prst="rect">
            <a:avLst/>
          </a:prstGeom>
        </p:spPr>
        <p:txBody>
          <a:bodyPr vert="horz" wrap="square" lIns="92446" tIns="46223" rIns="92446" bIns="46223" numCol="1" anchor="b" anchorCtr="0" compatLnSpc="1">
            <a:prstTxWarp prst="textNoShape">
              <a:avLst/>
            </a:prstTxWarp>
          </a:bodyPr>
          <a:lstStyle>
            <a:lvl1pPr>
              <a:defRPr sz="1200">
                <a:latin typeface="Arial"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97513" y="8830321"/>
            <a:ext cx="2982742" cy="464506"/>
          </a:xfrm>
          <a:prstGeom prst="rect">
            <a:avLst/>
          </a:prstGeom>
        </p:spPr>
        <p:txBody>
          <a:bodyPr vert="horz" wrap="square" lIns="92446" tIns="46223" rIns="92446" bIns="46223" numCol="1" anchor="b" anchorCtr="0" compatLnSpc="1">
            <a:prstTxWarp prst="textNoShape">
              <a:avLst/>
            </a:prstTxWarp>
          </a:bodyPr>
          <a:lstStyle>
            <a:lvl1pPr algn="r">
              <a:defRPr sz="1200"/>
            </a:lvl1pPr>
          </a:lstStyle>
          <a:p>
            <a:fld id="{EE300CE1-9CE7-4491-84FD-49FE2037B57E}" type="slidenum">
              <a:rPr lang="en-US" altLang="en-US"/>
              <a:pPr/>
              <a:t>‹#›</a:t>
            </a:fld>
            <a:endParaRPr lang="en-US" altLang="en-US"/>
          </a:p>
        </p:txBody>
      </p:sp>
    </p:spTree>
    <p:extLst>
      <p:ext uri="{BB962C8B-B14F-4D97-AF65-F5344CB8AC3E}">
        <p14:creationId xmlns:p14="http://schemas.microsoft.com/office/powerpoint/2010/main" val="320421308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5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395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18460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7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000" dirty="0"/>
              <a:t>Think about analysis in two large categories: close analysis and gross analysis</a:t>
            </a:r>
          </a:p>
          <a:p>
            <a:pPr eaLnBrk="1" hangingPunct="1">
              <a:lnSpc>
                <a:spcPct val="80000"/>
              </a:lnSpc>
              <a:spcBef>
                <a:spcPct val="0"/>
              </a:spcBef>
            </a:pPr>
            <a:r>
              <a:rPr lang="en-US" altLang="en-US" sz="1000" dirty="0"/>
              <a:t>Close Analysis refers to breaking </a:t>
            </a:r>
            <a:r>
              <a:rPr lang="en-US" altLang="en-US" sz="1000" dirty="0" err="1"/>
              <a:t>dowj</a:t>
            </a:r>
            <a:r>
              <a:rPr lang="en-US" altLang="en-US" sz="1000" dirty="0"/>
              <a:t> an individual document into categories like fact, inference, main idea, and point of view. </a:t>
            </a:r>
          </a:p>
          <a:p>
            <a:pPr eaLnBrk="1" hangingPunct="1">
              <a:lnSpc>
                <a:spcPct val="80000"/>
              </a:lnSpc>
              <a:spcBef>
                <a:spcPct val="0"/>
              </a:spcBef>
            </a:pPr>
            <a:r>
              <a:rPr lang="en-US" altLang="en-US" sz="1000" dirty="0"/>
              <a:t>Gross </a:t>
            </a:r>
            <a:r>
              <a:rPr lang="en-US" altLang="en-US" sz="1000" dirty="0" err="1"/>
              <a:t>anaysis</a:t>
            </a:r>
            <a:r>
              <a:rPr lang="en-US" altLang="en-US" sz="1000" dirty="0"/>
              <a:t> refers to the clustering or bucketing of documents into analytical categories. </a:t>
            </a:r>
          </a:p>
          <a:p>
            <a:pPr eaLnBrk="1" hangingPunct="1">
              <a:lnSpc>
                <a:spcPct val="80000"/>
              </a:lnSpc>
              <a:spcBef>
                <a:spcPct val="0"/>
              </a:spcBef>
            </a:pPr>
            <a:r>
              <a:rPr lang="en-US" altLang="en-US" sz="1000" dirty="0"/>
              <a:t>This gives students a visual </a:t>
            </a:r>
            <a:r>
              <a:rPr lang="en-US" altLang="en-US" sz="1000" dirty="0" err="1"/>
              <a:t>framwork</a:t>
            </a:r>
            <a:r>
              <a:rPr lang="en-US" altLang="en-US" sz="1000" dirty="0"/>
              <a:t> for their analysis and eventually their paper. Pre-bucketing provides reading readiness – a purpose for reading.</a:t>
            </a:r>
          </a:p>
          <a:p>
            <a:pPr eaLnBrk="1" hangingPunct="1">
              <a:lnSpc>
                <a:spcPct val="80000"/>
              </a:lnSpc>
              <a:spcBef>
                <a:spcPct val="0"/>
              </a:spcBef>
            </a:pPr>
            <a:r>
              <a:rPr lang="en-US" altLang="en-US" sz="1000" dirty="0"/>
              <a:t>Buckets eventually become body paragraphs; an essay framework.</a:t>
            </a:r>
          </a:p>
        </p:txBody>
      </p:sp>
      <p:sp>
        <p:nvSpPr>
          <p:cNvPr id="427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575454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398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301319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300CE1-9CE7-4491-84FD-49FE2037B57E}" type="slidenum">
              <a:rPr lang="en-US" altLang="en-US" smtClean="0"/>
              <a:pPr/>
              <a:t>4</a:t>
            </a:fld>
            <a:endParaRPr lang="en-US" altLang="en-US"/>
          </a:p>
        </p:txBody>
      </p:sp>
    </p:spTree>
    <p:extLst>
      <p:ext uri="{BB962C8B-B14F-4D97-AF65-F5344CB8AC3E}">
        <p14:creationId xmlns:p14="http://schemas.microsoft.com/office/powerpoint/2010/main" val="336810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3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403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387381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4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414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095727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8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418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67656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0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420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2983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2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1000"/>
          </a:p>
        </p:txBody>
      </p:sp>
      <p:sp>
        <p:nvSpPr>
          <p:cNvPr id="422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867744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000" dirty="0"/>
              <a:t>Think about analysis in two large categories: close analysis and gross analysis</a:t>
            </a:r>
          </a:p>
          <a:p>
            <a:pPr eaLnBrk="1" hangingPunct="1">
              <a:lnSpc>
                <a:spcPct val="80000"/>
              </a:lnSpc>
              <a:spcBef>
                <a:spcPct val="0"/>
              </a:spcBef>
            </a:pPr>
            <a:r>
              <a:rPr lang="en-US" altLang="en-US" sz="1000" dirty="0"/>
              <a:t>Close Analysis refers to breaking </a:t>
            </a:r>
            <a:r>
              <a:rPr lang="en-US" altLang="en-US" sz="1000" dirty="0" err="1"/>
              <a:t>dowj</a:t>
            </a:r>
            <a:r>
              <a:rPr lang="en-US" altLang="en-US" sz="1000" dirty="0"/>
              <a:t> an individual document into categories like fact, inference, main idea, and point of view. </a:t>
            </a:r>
          </a:p>
          <a:p>
            <a:pPr eaLnBrk="1" hangingPunct="1">
              <a:lnSpc>
                <a:spcPct val="80000"/>
              </a:lnSpc>
              <a:spcBef>
                <a:spcPct val="0"/>
              </a:spcBef>
            </a:pPr>
            <a:r>
              <a:rPr lang="en-US" altLang="en-US" sz="1000" dirty="0"/>
              <a:t>Gross </a:t>
            </a:r>
            <a:r>
              <a:rPr lang="en-US" altLang="en-US" sz="1000" dirty="0" err="1"/>
              <a:t>anaysis</a:t>
            </a:r>
            <a:r>
              <a:rPr lang="en-US" altLang="en-US" sz="1000" dirty="0"/>
              <a:t> refers to the clustering or bucketing of documents into analytical categories. </a:t>
            </a:r>
          </a:p>
          <a:p>
            <a:pPr eaLnBrk="1" hangingPunct="1">
              <a:lnSpc>
                <a:spcPct val="80000"/>
              </a:lnSpc>
              <a:spcBef>
                <a:spcPct val="0"/>
              </a:spcBef>
            </a:pPr>
            <a:r>
              <a:rPr lang="en-US" altLang="en-US" sz="1000" dirty="0"/>
              <a:t>This gives students a visual </a:t>
            </a:r>
            <a:r>
              <a:rPr lang="en-US" altLang="en-US" sz="1000" dirty="0" err="1"/>
              <a:t>framwork</a:t>
            </a:r>
            <a:r>
              <a:rPr lang="en-US" altLang="en-US" sz="1000" dirty="0"/>
              <a:t> for their analysis and eventually their paper. Pre-bucketing provides reading readiness – a purpose for reading.</a:t>
            </a:r>
          </a:p>
          <a:p>
            <a:pPr eaLnBrk="1" hangingPunct="1">
              <a:lnSpc>
                <a:spcPct val="80000"/>
              </a:lnSpc>
              <a:spcBef>
                <a:spcPct val="0"/>
              </a:spcBef>
            </a:pPr>
            <a:r>
              <a:rPr lang="en-US" altLang="en-US" sz="1000" dirty="0"/>
              <a:t>Buckets eventually become body paragraphs; an essay framework.</a:t>
            </a:r>
          </a:p>
        </p:txBody>
      </p:sp>
      <p:sp>
        <p:nvSpPr>
          <p:cNvPr id="424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33663" indent="-282178" eaLnBrk="0" hangingPunct="0">
              <a:defRPr sz="2400">
                <a:solidFill>
                  <a:schemeClr val="tx1"/>
                </a:solidFill>
                <a:latin typeface="Arial" panose="020B0604020202020204" pitchFamily="34" charset="0"/>
                <a:ea typeface="MS PGothic" panose="020B0600070205080204" pitchFamily="34" charset="-128"/>
              </a:defRPr>
            </a:lvl2pPr>
            <a:lvl3pPr marL="1128713" indent="-225743" eaLnBrk="0" hangingPunct="0">
              <a:defRPr sz="2400">
                <a:solidFill>
                  <a:schemeClr val="tx1"/>
                </a:solidFill>
                <a:latin typeface="Arial" panose="020B0604020202020204" pitchFamily="34" charset="0"/>
                <a:ea typeface="MS PGothic" panose="020B0600070205080204" pitchFamily="34" charset="-128"/>
              </a:defRPr>
            </a:lvl3pPr>
            <a:lvl4pPr marL="1580198" indent="-225743" eaLnBrk="0" hangingPunct="0">
              <a:defRPr sz="2400">
                <a:solidFill>
                  <a:schemeClr val="tx1"/>
                </a:solidFill>
                <a:latin typeface="Arial" panose="020B0604020202020204" pitchFamily="34" charset="0"/>
                <a:ea typeface="MS PGothic" panose="020B0600070205080204" pitchFamily="34" charset="-128"/>
              </a:defRPr>
            </a:lvl4pPr>
            <a:lvl5pPr marL="2031683" indent="-225743" eaLnBrk="0" hangingPunct="0">
              <a:defRPr sz="2400">
                <a:solidFill>
                  <a:schemeClr val="tx1"/>
                </a:solidFill>
                <a:latin typeface="Arial" panose="020B0604020202020204" pitchFamily="34" charset="0"/>
                <a:ea typeface="MS PGothic" panose="020B0600070205080204" pitchFamily="34" charset="-128"/>
              </a:defRPr>
            </a:lvl5pPr>
            <a:lvl6pPr marL="248316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3465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386138"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37623" indent="-225743" defTabSz="45148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424792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357B3FC-76F3-423E-8D31-602239CC978B}"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781764-C862-4BFD-A015-3D62855A0798}" type="slidenum">
              <a:rPr lang="en-US" altLang="en-US"/>
              <a:pPr/>
              <a:t>‹#›</a:t>
            </a:fld>
            <a:endParaRPr lang="en-US" altLang="en-US"/>
          </a:p>
        </p:txBody>
      </p:sp>
    </p:spTree>
    <p:extLst>
      <p:ext uri="{BB962C8B-B14F-4D97-AF65-F5344CB8AC3E}">
        <p14:creationId xmlns:p14="http://schemas.microsoft.com/office/powerpoint/2010/main" val="321666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F582B6-0F80-485D-8753-B162EEDE0859}"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9A47F-6BA1-4143-8AE7-290C39E18DE0}" type="slidenum">
              <a:rPr lang="en-US" altLang="en-US"/>
              <a:pPr/>
              <a:t>‹#›</a:t>
            </a:fld>
            <a:endParaRPr lang="en-US" altLang="en-US"/>
          </a:p>
        </p:txBody>
      </p:sp>
    </p:spTree>
    <p:extLst>
      <p:ext uri="{BB962C8B-B14F-4D97-AF65-F5344CB8AC3E}">
        <p14:creationId xmlns:p14="http://schemas.microsoft.com/office/powerpoint/2010/main" val="7250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AE8F72-624E-48FD-BFA2-B38A7F0F711A}"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6BA5F63-BFC0-42A9-8506-A4849CDC5E5F}" type="slidenum">
              <a:rPr lang="en-US" altLang="en-US"/>
              <a:pPr/>
              <a:t>‹#›</a:t>
            </a:fld>
            <a:endParaRPr lang="en-US" altLang="en-US"/>
          </a:p>
        </p:txBody>
      </p:sp>
    </p:spTree>
    <p:extLst>
      <p:ext uri="{BB962C8B-B14F-4D97-AF65-F5344CB8AC3E}">
        <p14:creationId xmlns:p14="http://schemas.microsoft.com/office/powerpoint/2010/main" val="2992314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3"/>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203575"/>
            <a:ext cx="7086600" cy="1752600"/>
          </a:xfrm>
        </p:spPr>
        <p:txBody>
          <a:bodyPr/>
          <a:lstStyle>
            <a:lvl1pPr marL="0" indent="0" algn="l">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7642ACAF-3EA9-4264-933F-472C89FBF27C}" type="slidenum">
              <a:rPr lang="en-US" altLang="en-US"/>
              <a:pPr/>
              <a:t>‹#›</a:t>
            </a:fld>
            <a:endParaRPr lang="en-US" altLang="en-US"/>
          </a:p>
        </p:txBody>
      </p:sp>
    </p:spTree>
    <p:extLst>
      <p:ext uri="{BB962C8B-B14F-4D97-AF65-F5344CB8AC3E}">
        <p14:creationId xmlns:p14="http://schemas.microsoft.com/office/powerpoint/2010/main" val="2090356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A6079B27-3CA6-4051-953F-F342251D7F44}" type="slidenum">
              <a:rPr lang="en-US" altLang="en-US"/>
              <a:pPr/>
              <a:t>‹#›</a:t>
            </a:fld>
            <a:endParaRPr lang="en-US" altLang="en-US"/>
          </a:p>
        </p:txBody>
      </p:sp>
    </p:spTree>
    <p:extLst>
      <p:ext uri="{BB962C8B-B14F-4D97-AF65-F5344CB8AC3E}">
        <p14:creationId xmlns:p14="http://schemas.microsoft.com/office/powerpoint/2010/main" val="3079077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CDB12D2E-4046-4618-BFBE-6B00E2271FB0}" type="slidenum">
              <a:rPr lang="en-US" altLang="en-US"/>
              <a:pPr/>
              <a:t>‹#›</a:t>
            </a:fld>
            <a:endParaRPr lang="en-US" altLang="en-US"/>
          </a:p>
        </p:txBody>
      </p:sp>
    </p:spTree>
    <p:extLst>
      <p:ext uri="{BB962C8B-B14F-4D97-AF65-F5344CB8AC3E}">
        <p14:creationId xmlns:p14="http://schemas.microsoft.com/office/powerpoint/2010/main" val="2413317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fld id="{DA5DBB17-27B6-4B3D-B4F5-523888172BF6}" type="slidenum">
              <a:rPr lang="en-US" altLang="en-US"/>
              <a:pPr/>
              <a:t>‹#›</a:t>
            </a:fld>
            <a:endParaRPr lang="en-US" altLang="en-US"/>
          </a:p>
        </p:txBody>
      </p:sp>
    </p:spTree>
    <p:extLst>
      <p:ext uri="{BB962C8B-B14F-4D97-AF65-F5344CB8AC3E}">
        <p14:creationId xmlns:p14="http://schemas.microsoft.com/office/powerpoint/2010/main" val="3792471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9097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228600" y="6629400"/>
            <a:ext cx="1828800" cy="31115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5" name="TextBox 8"/>
          <p:cNvSpPr txBox="1">
            <a:spLocks noChangeArrowheads="1"/>
          </p:cNvSpPr>
          <p:nvPr userDrawn="1"/>
        </p:nvSpPr>
        <p:spPr bwMode="auto">
          <a:xfrm>
            <a:off x="2057400" y="6629400"/>
            <a:ext cx="2971800" cy="323850"/>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B5FBA9EB-EB14-4677-B082-A37208654859}" type="slidenum">
              <a:rPr lang="en-US" altLang="en-US"/>
              <a:pPr/>
              <a:t>‹#›</a:t>
            </a:fld>
            <a:endParaRPr lang="en-US" altLang="en-US"/>
          </a:p>
        </p:txBody>
      </p:sp>
    </p:spTree>
    <p:extLst>
      <p:ext uri="{BB962C8B-B14F-4D97-AF65-F5344CB8AC3E}">
        <p14:creationId xmlns:p14="http://schemas.microsoft.com/office/powerpoint/2010/main" val="4022116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0"/>
            <a:ext cx="1828800" cy="31115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6" name="TextBox 8"/>
          <p:cNvSpPr txBox="1">
            <a:spLocks noChangeArrowheads="1"/>
          </p:cNvSpPr>
          <p:nvPr userDrawn="1"/>
        </p:nvSpPr>
        <p:spPr bwMode="auto">
          <a:xfrm>
            <a:off x="2057400" y="6629400"/>
            <a:ext cx="2971800" cy="323850"/>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91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28E58DDB-BBA4-45B7-A829-0A5458CC1131}" type="slidenum">
              <a:rPr lang="en-US" altLang="en-US"/>
              <a:pPr/>
              <a:t>‹#›</a:t>
            </a:fld>
            <a:endParaRPr lang="en-US" altLang="en-US"/>
          </a:p>
        </p:txBody>
      </p:sp>
    </p:spTree>
    <p:extLst>
      <p:ext uri="{BB962C8B-B14F-4D97-AF65-F5344CB8AC3E}">
        <p14:creationId xmlns:p14="http://schemas.microsoft.com/office/powerpoint/2010/main" val="395944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962150"/>
            <a:ext cx="4040188" cy="541060"/>
          </a:xfrm>
        </p:spPr>
        <p:txBody>
          <a:bodyPr anchor="b">
            <a:normAutofit/>
          </a:bodyPr>
          <a:lstStyle>
            <a:lvl1pPr marL="0" indent="0">
              <a:buNone/>
              <a:defRPr sz="20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601912"/>
            <a:ext cx="4040188" cy="33416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9" y="1962150"/>
            <a:ext cx="4041775" cy="541060"/>
          </a:xfrm>
        </p:spPr>
        <p:txBody>
          <a:bodyPr anchor="b">
            <a:normAutofit/>
          </a:bodyPr>
          <a:lstStyle>
            <a:lvl1pPr marL="0" indent="0">
              <a:buNone/>
              <a:defRPr sz="20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601912"/>
            <a:ext cx="4041775" cy="33416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p:txBody>
          <a:bodyPr/>
          <a:lstStyle>
            <a:lvl1pPr>
              <a:defRPr/>
            </a:lvl1pPr>
          </a:lstStyle>
          <a:p>
            <a:fld id="{BDDF4802-9275-40E2-BC2A-FA54AB835C6F}" type="slidenum">
              <a:rPr lang="en-US" altLang="en-US"/>
              <a:pPr/>
              <a:t>‹#›</a:t>
            </a:fld>
            <a:endParaRPr lang="en-US" altLang="en-US"/>
          </a:p>
        </p:txBody>
      </p:sp>
    </p:spTree>
    <p:extLst>
      <p:ext uri="{BB962C8B-B14F-4D97-AF65-F5344CB8AC3E}">
        <p14:creationId xmlns:p14="http://schemas.microsoft.com/office/powerpoint/2010/main" val="2241727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6234454-AE2E-4704-83C5-8478086CFF29}"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E50CAC6-8F46-4A95-ABB5-007F18F03DF5}" type="slidenum">
              <a:rPr lang="en-US" altLang="en-US"/>
              <a:pPr/>
              <a:t>‹#›</a:t>
            </a:fld>
            <a:endParaRPr lang="en-US" altLang="en-US"/>
          </a:p>
        </p:txBody>
      </p:sp>
    </p:spTree>
    <p:extLst>
      <p:ext uri="{BB962C8B-B14F-4D97-AF65-F5344CB8AC3E}">
        <p14:creationId xmlns:p14="http://schemas.microsoft.com/office/powerpoint/2010/main" val="962550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228600" y="6629400"/>
            <a:ext cx="1828800" cy="31115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4" name="TextBox 8"/>
          <p:cNvSpPr txBox="1">
            <a:spLocks noChangeArrowheads="1"/>
          </p:cNvSpPr>
          <p:nvPr userDrawn="1"/>
        </p:nvSpPr>
        <p:spPr bwMode="auto">
          <a:xfrm>
            <a:off x="2057400" y="6629400"/>
            <a:ext cx="2971800" cy="323850"/>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fld id="{6ABC9AC0-71FF-4617-B7E8-32DB00651918}" type="slidenum">
              <a:rPr lang="en-US" altLang="en-US"/>
              <a:pPr/>
              <a:t>‹#›</a:t>
            </a:fld>
            <a:endParaRPr lang="en-US" altLang="en-US"/>
          </a:p>
        </p:txBody>
      </p:sp>
    </p:spTree>
    <p:extLst>
      <p:ext uri="{BB962C8B-B14F-4D97-AF65-F5344CB8AC3E}">
        <p14:creationId xmlns:p14="http://schemas.microsoft.com/office/powerpoint/2010/main" val="1972204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228600" y="6629400"/>
            <a:ext cx="1828800" cy="31115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3" name="TextBox 8"/>
          <p:cNvSpPr txBox="1">
            <a:spLocks noChangeArrowheads="1"/>
          </p:cNvSpPr>
          <p:nvPr userDrawn="1"/>
        </p:nvSpPr>
        <p:spPr bwMode="auto">
          <a:xfrm>
            <a:off x="2057400" y="6629400"/>
            <a:ext cx="2971800" cy="323850"/>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lvl1pPr>
              <a:defRPr/>
            </a:lvl1pPr>
          </a:lstStyle>
          <a:p>
            <a:fld id="{15E3F312-5665-4A6A-94CB-170E96C47648}" type="slidenum">
              <a:rPr lang="en-US" altLang="en-US"/>
              <a:pPr/>
              <a:t>‹#›</a:t>
            </a:fld>
            <a:endParaRPr lang="en-US" altLang="en-US"/>
          </a:p>
        </p:txBody>
      </p:sp>
    </p:spTree>
    <p:extLst>
      <p:ext uri="{BB962C8B-B14F-4D97-AF65-F5344CB8AC3E}">
        <p14:creationId xmlns:p14="http://schemas.microsoft.com/office/powerpoint/2010/main" val="3572671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0"/>
            <a:ext cx="1828800" cy="31115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6" name="TextBox 8"/>
          <p:cNvSpPr txBox="1">
            <a:spLocks noChangeArrowheads="1"/>
          </p:cNvSpPr>
          <p:nvPr userDrawn="1"/>
        </p:nvSpPr>
        <p:spPr bwMode="auto">
          <a:xfrm>
            <a:off x="2057400" y="6629400"/>
            <a:ext cx="2971800" cy="323850"/>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457204"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1447803"/>
            <a:ext cx="5111751" cy="46783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lvl1pPr>
              <a:defRPr/>
            </a:lvl1pPr>
          </a:lstStyle>
          <a:p>
            <a:fld id="{AFE15C3F-3684-474D-AFC3-B4850D41E9CF}" type="slidenum">
              <a:rPr lang="en-US" altLang="en-US"/>
              <a:pPr/>
              <a:t>‹#›</a:t>
            </a:fld>
            <a:endParaRPr lang="en-US" altLang="en-US"/>
          </a:p>
        </p:txBody>
      </p:sp>
    </p:spTree>
    <p:extLst>
      <p:ext uri="{BB962C8B-B14F-4D97-AF65-F5344CB8AC3E}">
        <p14:creationId xmlns:p14="http://schemas.microsoft.com/office/powerpoint/2010/main" val="2732023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0"/>
            <a:ext cx="1828800" cy="31115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2011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6" name="TextBox 8"/>
          <p:cNvSpPr txBox="1">
            <a:spLocks noChangeArrowheads="1"/>
          </p:cNvSpPr>
          <p:nvPr userDrawn="1"/>
        </p:nvSpPr>
        <p:spPr bwMode="auto">
          <a:xfrm>
            <a:off x="2057400" y="6629400"/>
            <a:ext cx="2971800" cy="323850"/>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1792288" y="4800601"/>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602"/>
            <a:ext cx="5486400"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lvl1pPr>
              <a:defRPr/>
            </a:lvl1pPr>
          </a:lstStyle>
          <a:p>
            <a:fld id="{363A0BA6-DE3B-49A4-AA3D-C835724E7112}" type="slidenum">
              <a:rPr lang="en-US" altLang="en-US"/>
              <a:pPr/>
              <a:t>‹#›</a:t>
            </a:fld>
            <a:endParaRPr lang="en-US" altLang="en-US"/>
          </a:p>
        </p:txBody>
      </p:sp>
    </p:spTree>
    <p:extLst>
      <p:ext uri="{BB962C8B-B14F-4D97-AF65-F5344CB8AC3E}">
        <p14:creationId xmlns:p14="http://schemas.microsoft.com/office/powerpoint/2010/main" val="2100628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rmAutofit/>
          </a:bodyPr>
          <a:lstStyle>
            <a:lvl1pPr>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203575"/>
            <a:ext cx="7086600" cy="1752600"/>
          </a:xfrm>
        </p:spPr>
        <p:txBody>
          <a:bodyPr/>
          <a:lstStyle>
            <a:lvl1pPr marL="0" indent="0" algn="l">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19E6D084-7962-4EEB-BCF0-6FBFD5196FE5}" type="slidenum">
              <a:rPr lang="en-US" altLang="en-US"/>
              <a:pPr/>
              <a:t>‹#›</a:t>
            </a:fld>
            <a:endParaRPr lang="en-US" altLang="en-US"/>
          </a:p>
        </p:txBody>
      </p:sp>
    </p:spTree>
    <p:extLst>
      <p:ext uri="{BB962C8B-B14F-4D97-AF65-F5344CB8AC3E}">
        <p14:creationId xmlns:p14="http://schemas.microsoft.com/office/powerpoint/2010/main" val="2341984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E7CB6273-0F67-4617-A579-94B3851B1300}" type="slidenum">
              <a:rPr lang="en-US" altLang="en-US"/>
              <a:pPr/>
              <a:t>‹#›</a:t>
            </a:fld>
            <a:endParaRPr lang="en-US" altLang="en-US"/>
          </a:p>
        </p:txBody>
      </p:sp>
    </p:spTree>
    <p:extLst>
      <p:ext uri="{BB962C8B-B14F-4D97-AF65-F5344CB8AC3E}">
        <p14:creationId xmlns:p14="http://schemas.microsoft.com/office/powerpoint/2010/main" val="1079992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D46A9FB-A416-4143-8980-0B8CF3CAAED9}" type="slidenum">
              <a:rPr lang="en-US" altLang="en-US"/>
              <a:pPr/>
              <a:t>‹#›</a:t>
            </a:fld>
            <a:endParaRPr lang="en-US" altLang="en-US"/>
          </a:p>
        </p:txBody>
      </p:sp>
    </p:spTree>
    <p:extLst>
      <p:ext uri="{BB962C8B-B14F-4D97-AF65-F5344CB8AC3E}">
        <p14:creationId xmlns:p14="http://schemas.microsoft.com/office/powerpoint/2010/main" val="2967899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0"/>
          </p:nvPr>
        </p:nvSpPr>
        <p:spPr/>
        <p:txBody>
          <a:bodyPr/>
          <a:lstStyle>
            <a:lvl1pPr>
              <a:defRPr/>
            </a:lvl1pPr>
          </a:lstStyle>
          <a:p>
            <a:fld id="{F7EDF6A6-C33A-45F1-B496-CCDCC57A1D73}" type="slidenum">
              <a:rPr lang="en-US" altLang="en-US"/>
              <a:pPr/>
              <a:t>‹#›</a:t>
            </a:fld>
            <a:endParaRPr lang="en-US" altLang="en-US"/>
          </a:p>
        </p:txBody>
      </p:sp>
    </p:spTree>
    <p:extLst>
      <p:ext uri="{BB962C8B-B14F-4D97-AF65-F5344CB8AC3E}">
        <p14:creationId xmlns:p14="http://schemas.microsoft.com/office/powerpoint/2010/main" val="18499793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457200" y="1600201"/>
            <a:ext cx="8229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73277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Box 7"/>
          <p:cNvSpPr txBox="1">
            <a:spLocks noChangeArrowheads="1"/>
          </p:cNvSpPr>
          <p:nvPr userDrawn="1"/>
        </p:nvSpPr>
        <p:spPr bwMode="auto">
          <a:xfrm>
            <a:off x="228600" y="6629400"/>
            <a:ext cx="1828800" cy="30480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5" name="TextBox 8"/>
          <p:cNvSpPr txBox="1">
            <a:spLocks noChangeArrowheads="1"/>
          </p:cNvSpPr>
          <p:nvPr userDrawn="1"/>
        </p:nvSpPr>
        <p:spPr bwMode="auto">
          <a:xfrm>
            <a:off x="2057400" y="6629400"/>
            <a:ext cx="2971800" cy="32067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fld id="{08518CC8-AA8E-4BF8-B52B-6E4073773EFA}" type="slidenum">
              <a:rPr lang="en-US" altLang="en-US"/>
              <a:pPr/>
              <a:t>‹#›</a:t>
            </a:fld>
            <a:endParaRPr lang="en-US" altLang="en-US"/>
          </a:p>
        </p:txBody>
      </p:sp>
    </p:spTree>
    <p:extLst>
      <p:ext uri="{BB962C8B-B14F-4D97-AF65-F5344CB8AC3E}">
        <p14:creationId xmlns:p14="http://schemas.microsoft.com/office/powerpoint/2010/main" val="3849479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F9F0209-9255-4EFE-916D-368C60DAF9D6}"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97A5496-D722-42A8-A858-EF283C29F91D}" type="slidenum">
              <a:rPr lang="en-US" altLang="en-US"/>
              <a:pPr/>
              <a:t>‹#›</a:t>
            </a:fld>
            <a:endParaRPr lang="en-US" altLang="en-US"/>
          </a:p>
        </p:txBody>
      </p:sp>
    </p:spTree>
    <p:extLst>
      <p:ext uri="{BB962C8B-B14F-4D97-AF65-F5344CB8AC3E}">
        <p14:creationId xmlns:p14="http://schemas.microsoft.com/office/powerpoint/2010/main" val="700912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0"/>
            <a:ext cx="1828800" cy="30480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6" name="TextBox 8"/>
          <p:cNvSpPr txBox="1">
            <a:spLocks noChangeArrowheads="1"/>
          </p:cNvSpPr>
          <p:nvPr userDrawn="1"/>
        </p:nvSpPr>
        <p:spPr bwMode="auto">
          <a:xfrm>
            <a:off x="2057400" y="6629400"/>
            <a:ext cx="2971800" cy="32067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191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910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lvl1pPr>
              <a:defRPr/>
            </a:lvl1pPr>
          </a:lstStyle>
          <a:p>
            <a:fld id="{97E62EBA-8385-4B3F-8CBD-371E215D1926}" type="slidenum">
              <a:rPr lang="en-US" altLang="en-US"/>
              <a:pPr/>
              <a:t>‹#›</a:t>
            </a:fld>
            <a:endParaRPr lang="en-US" altLang="en-US"/>
          </a:p>
        </p:txBody>
      </p:sp>
    </p:spTree>
    <p:extLst>
      <p:ext uri="{BB962C8B-B14F-4D97-AF65-F5344CB8AC3E}">
        <p14:creationId xmlns:p14="http://schemas.microsoft.com/office/powerpoint/2010/main" val="2793153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62150"/>
            <a:ext cx="4040188" cy="541060"/>
          </a:xfrm>
        </p:spPr>
        <p:txBody>
          <a:bodyPr anchor="b">
            <a:normAutofit/>
          </a:bodyPr>
          <a:lstStyle>
            <a:lvl1pPr marL="0" indent="0">
              <a:buNone/>
              <a:defRPr sz="20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01912"/>
            <a:ext cx="4040188" cy="33416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962150"/>
            <a:ext cx="4041775" cy="541060"/>
          </a:xfrm>
        </p:spPr>
        <p:txBody>
          <a:bodyPr anchor="b">
            <a:normAutofit/>
          </a:bodyPr>
          <a:lstStyle>
            <a:lvl1pPr marL="0" indent="0">
              <a:buNone/>
              <a:defRPr sz="20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601912"/>
            <a:ext cx="4041775" cy="33416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p:txBody>
          <a:bodyPr/>
          <a:lstStyle>
            <a:lvl1pPr>
              <a:defRPr/>
            </a:lvl1pPr>
          </a:lstStyle>
          <a:p>
            <a:fld id="{5CC1CB2D-0AA9-4C80-AAE6-27EB9E7F7F38}" type="slidenum">
              <a:rPr lang="en-US" altLang="en-US"/>
              <a:pPr/>
              <a:t>‹#›</a:t>
            </a:fld>
            <a:endParaRPr lang="en-US" altLang="en-US"/>
          </a:p>
        </p:txBody>
      </p:sp>
    </p:spTree>
    <p:extLst>
      <p:ext uri="{BB962C8B-B14F-4D97-AF65-F5344CB8AC3E}">
        <p14:creationId xmlns:p14="http://schemas.microsoft.com/office/powerpoint/2010/main" val="42603106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228600" y="6629400"/>
            <a:ext cx="1828800" cy="30480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4" name="TextBox 8"/>
          <p:cNvSpPr txBox="1">
            <a:spLocks noChangeArrowheads="1"/>
          </p:cNvSpPr>
          <p:nvPr userDrawn="1"/>
        </p:nvSpPr>
        <p:spPr bwMode="auto">
          <a:xfrm>
            <a:off x="2057400" y="6629400"/>
            <a:ext cx="2971800" cy="32067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0"/>
          </p:nvPr>
        </p:nvSpPr>
        <p:spPr/>
        <p:txBody>
          <a:bodyPr/>
          <a:lstStyle>
            <a:lvl1pPr>
              <a:defRPr/>
            </a:lvl1pPr>
          </a:lstStyle>
          <a:p>
            <a:fld id="{8A87DECA-0C64-466A-BF31-0F8FAA355647}" type="slidenum">
              <a:rPr lang="en-US" altLang="en-US"/>
              <a:pPr/>
              <a:t>‹#›</a:t>
            </a:fld>
            <a:endParaRPr lang="en-US" altLang="en-US"/>
          </a:p>
        </p:txBody>
      </p:sp>
    </p:spTree>
    <p:extLst>
      <p:ext uri="{BB962C8B-B14F-4D97-AF65-F5344CB8AC3E}">
        <p14:creationId xmlns:p14="http://schemas.microsoft.com/office/powerpoint/2010/main" val="1715636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Box 7"/>
          <p:cNvSpPr txBox="1">
            <a:spLocks noChangeArrowheads="1"/>
          </p:cNvSpPr>
          <p:nvPr userDrawn="1"/>
        </p:nvSpPr>
        <p:spPr bwMode="auto">
          <a:xfrm>
            <a:off x="228600" y="6629400"/>
            <a:ext cx="1828800" cy="30480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3" name="TextBox 8"/>
          <p:cNvSpPr txBox="1">
            <a:spLocks noChangeArrowheads="1"/>
          </p:cNvSpPr>
          <p:nvPr userDrawn="1"/>
        </p:nvSpPr>
        <p:spPr bwMode="auto">
          <a:xfrm>
            <a:off x="2057400" y="6629400"/>
            <a:ext cx="2971800" cy="32067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4" name="Slide Number Placeholder 3"/>
          <p:cNvSpPr>
            <a:spLocks noGrp="1"/>
          </p:cNvSpPr>
          <p:nvPr>
            <p:ph type="sldNum" sz="quarter" idx="10"/>
          </p:nvPr>
        </p:nvSpPr>
        <p:spPr/>
        <p:txBody>
          <a:bodyPr/>
          <a:lstStyle>
            <a:lvl1pPr>
              <a:defRPr/>
            </a:lvl1pPr>
          </a:lstStyle>
          <a:p>
            <a:fld id="{1A4E95C7-7C1F-4B69-A518-04C034592EBB}" type="slidenum">
              <a:rPr lang="en-US" altLang="en-US"/>
              <a:pPr/>
              <a:t>‹#›</a:t>
            </a:fld>
            <a:endParaRPr lang="en-US" altLang="en-US"/>
          </a:p>
        </p:txBody>
      </p:sp>
    </p:spTree>
    <p:extLst>
      <p:ext uri="{BB962C8B-B14F-4D97-AF65-F5344CB8AC3E}">
        <p14:creationId xmlns:p14="http://schemas.microsoft.com/office/powerpoint/2010/main" val="36430223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0"/>
            <a:ext cx="1828800" cy="30480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2010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6" name="TextBox 8"/>
          <p:cNvSpPr txBox="1">
            <a:spLocks noChangeArrowheads="1"/>
          </p:cNvSpPr>
          <p:nvPr userDrawn="1"/>
        </p:nvSpPr>
        <p:spPr bwMode="auto">
          <a:xfrm>
            <a:off x="2057400" y="6629400"/>
            <a:ext cx="2971800" cy="32067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447800"/>
            <a:ext cx="5111750" cy="46783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lvl1pPr>
              <a:defRPr/>
            </a:lvl1pPr>
          </a:lstStyle>
          <a:p>
            <a:fld id="{FF8CA481-310F-4169-9419-B3B4A4B3EC21}" type="slidenum">
              <a:rPr lang="en-US" altLang="en-US"/>
              <a:pPr/>
              <a:t>‹#›</a:t>
            </a:fld>
            <a:endParaRPr lang="en-US" altLang="en-US"/>
          </a:p>
        </p:txBody>
      </p:sp>
    </p:spTree>
    <p:extLst>
      <p:ext uri="{BB962C8B-B14F-4D97-AF65-F5344CB8AC3E}">
        <p14:creationId xmlns:p14="http://schemas.microsoft.com/office/powerpoint/2010/main" val="7177102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Box 7"/>
          <p:cNvSpPr txBox="1">
            <a:spLocks noChangeArrowheads="1"/>
          </p:cNvSpPr>
          <p:nvPr userDrawn="1"/>
        </p:nvSpPr>
        <p:spPr bwMode="auto">
          <a:xfrm>
            <a:off x="228600" y="6629400"/>
            <a:ext cx="1828800" cy="304800"/>
          </a:xfrm>
          <a:prstGeom prst="rect">
            <a:avLst/>
          </a:prstGeom>
          <a:noFill/>
          <a:ln w="9525">
            <a:noFill/>
            <a:miter lim="800000"/>
            <a:headEnd/>
            <a:tailEnd/>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1" hangingPunct="1"/>
            <a:r>
              <a:rPr lang="en-US" altLang="en-US" sz="700">
                <a:solidFill>
                  <a:srgbClr val="FFFFFF"/>
                </a:solidFill>
                <a:cs typeface="Arial" panose="020B0604020202020204" pitchFamily="34" charset="0"/>
              </a:rPr>
              <a:t>© 2011 Learning Sciences International  </a:t>
            </a:r>
          </a:p>
          <a:p>
            <a:pPr defTabSz="914400" eaLnBrk="1" hangingPunct="1"/>
            <a:endParaRPr lang="en-US" altLang="en-US" sz="700">
              <a:solidFill>
                <a:srgbClr val="000000"/>
              </a:solidFill>
              <a:cs typeface="Arial" panose="020B0604020202020204" pitchFamily="34" charset="0"/>
            </a:endParaRPr>
          </a:p>
        </p:txBody>
      </p:sp>
      <p:sp>
        <p:nvSpPr>
          <p:cNvPr id="6" name="TextBox 8"/>
          <p:cNvSpPr txBox="1">
            <a:spLocks noChangeArrowheads="1"/>
          </p:cNvSpPr>
          <p:nvPr userDrawn="1"/>
        </p:nvSpPr>
        <p:spPr bwMode="auto">
          <a:xfrm>
            <a:off x="2057400" y="6629400"/>
            <a:ext cx="2971800" cy="320675"/>
          </a:xfrm>
          <a:prstGeom prst="rect">
            <a:avLst/>
          </a:prstGeom>
          <a:noFill/>
          <a:ln w="9525">
            <a:noFill/>
            <a:miter lim="800000"/>
            <a:headEnd/>
            <a:tailEnd/>
          </a:ln>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defTabSz="914400" eaLnBrk="1" hangingPunct="1">
              <a:defRPr/>
            </a:pPr>
            <a:r>
              <a:rPr lang="en-US" sz="800" b="1" smtClean="0">
                <a:solidFill>
                  <a:srgbClr val="FFFFFF"/>
                </a:solidFill>
                <a:cs typeface="Arial" pitchFamily="34" charset="0"/>
              </a:rPr>
              <a:t>877.411.7114          www.iObservation.com</a:t>
            </a:r>
          </a:p>
          <a:p>
            <a:pPr defTabSz="914400" eaLnBrk="1" hangingPunct="1">
              <a:defRPr/>
            </a:pPr>
            <a:endParaRPr lang="en-US" sz="700" smtClean="0">
              <a:solidFill>
                <a:srgbClr val="000000"/>
              </a:solidFill>
              <a:cs typeface="Arial" pitchFamily="34" charset="0"/>
            </a:endParaRPr>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71599"/>
            <a:ext cx="5486400" cy="33559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0"/>
          </p:nvPr>
        </p:nvSpPr>
        <p:spPr/>
        <p:txBody>
          <a:bodyPr/>
          <a:lstStyle>
            <a:lvl1pPr>
              <a:defRPr/>
            </a:lvl1pPr>
          </a:lstStyle>
          <a:p>
            <a:fld id="{32152E23-E308-4AAF-978C-B25DBF482F93}" type="slidenum">
              <a:rPr lang="en-US" altLang="en-US"/>
              <a:pPr/>
              <a:t>‹#›</a:t>
            </a:fld>
            <a:endParaRPr lang="en-US" altLang="en-US"/>
          </a:p>
        </p:txBody>
      </p:sp>
    </p:spTree>
    <p:extLst>
      <p:ext uri="{BB962C8B-B14F-4D97-AF65-F5344CB8AC3E}">
        <p14:creationId xmlns:p14="http://schemas.microsoft.com/office/powerpoint/2010/main" val="2672434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DA59CE8-CE50-4C7C-8A65-07EE27CEAFAE}" type="slidenum">
              <a:rPr lang="en-US" altLang="en-US"/>
              <a:pPr/>
              <a:t>‹#›</a:t>
            </a:fld>
            <a:endParaRPr lang="en-US" altLang="en-US"/>
          </a:p>
        </p:txBody>
      </p:sp>
    </p:spTree>
    <p:extLst>
      <p:ext uri="{BB962C8B-B14F-4D97-AF65-F5344CB8AC3E}">
        <p14:creationId xmlns:p14="http://schemas.microsoft.com/office/powerpoint/2010/main" val="20280164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90602"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a:xfrm>
            <a:off x="609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
        <p:nvSpPr>
          <p:cNvPr id="6" name="Slide Number Placeholder 11"/>
          <p:cNvSpPr>
            <a:spLocks noGrp="1"/>
          </p:cNvSpPr>
          <p:nvPr>
            <p:ph type="sldNum" sz="quarter" idx="14"/>
          </p:nvPr>
        </p:nvSpPr>
        <p:spPr/>
        <p:txBody>
          <a:bodyPr/>
          <a:lstStyle>
            <a:lvl1pPr>
              <a:defRPr/>
            </a:lvl1pPr>
          </a:lstStyle>
          <a:p>
            <a:fld id="{D69B8AE0-BD8B-48E4-8105-D70EBD0CE612}" type="slidenum">
              <a:rPr lang="en-US" altLang="en-US"/>
              <a:pPr/>
              <a:t>‹#›</a:t>
            </a:fld>
            <a:endParaRPr lang="en-US" altLang="en-US"/>
          </a:p>
        </p:txBody>
      </p:sp>
      <p:sp>
        <p:nvSpPr>
          <p:cNvPr id="7" name="Footer Placeholder 12"/>
          <p:cNvSpPr>
            <a:spLocks noGrp="1"/>
          </p:cNvSpPr>
          <p:nvPr>
            <p:ph type="ftr" sz="quarter" idx="15"/>
          </p:nvPr>
        </p:nvSpPr>
        <p:spPr>
          <a:xfrm>
            <a:off x="3124200" y="6356350"/>
            <a:ext cx="2895600" cy="365125"/>
          </a:xfrm>
          <a:prstGeom prst="rect">
            <a:avLst/>
          </a:prstGeom>
        </p:spPr>
        <p:txBody>
          <a:bodyPr/>
          <a:lstStyle>
            <a:lvl1pPr>
              <a:defRPr>
                <a:solidFill>
                  <a:prstClr val="black"/>
                </a:solidFill>
                <a:latin typeface="Arial" charset="0"/>
                <a:ea typeface="ＭＳ Ｐゴシック" pitchFamily="34" charset="-128"/>
                <a:cs typeface="+mn-cs"/>
              </a:defRPr>
            </a:lvl1pPr>
          </a:lstStyle>
          <a:p>
            <a:pPr>
              <a:defRPr/>
            </a:pPr>
            <a:endParaRPr lang="en-US"/>
          </a:p>
        </p:txBody>
      </p:sp>
    </p:spTree>
    <p:extLst>
      <p:ext uri="{BB962C8B-B14F-4D97-AF65-F5344CB8AC3E}">
        <p14:creationId xmlns:p14="http://schemas.microsoft.com/office/powerpoint/2010/main" val="4176163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5CF481C7-18CF-42C5-B831-80779F32AF9A}"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903E2C-AB20-442D-B87E-C24AA5A4B65C}" type="slidenum">
              <a:rPr lang="en-US" altLang="en-US"/>
              <a:pPr/>
              <a:t>‹#›</a:t>
            </a:fld>
            <a:endParaRPr lang="en-US" altLang="en-US"/>
          </a:p>
        </p:txBody>
      </p:sp>
    </p:spTree>
    <p:extLst>
      <p:ext uri="{BB962C8B-B14F-4D97-AF65-F5344CB8AC3E}">
        <p14:creationId xmlns:p14="http://schemas.microsoft.com/office/powerpoint/2010/main" val="28198921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260E52-E483-4638-8F3B-520E38DA4849}"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229DB6F-59A7-460B-85FB-4E4655129509}" type="slidenum">
              <a:rPr lang="en-US" altLang="en-US"/>
              <a:pPr/>
              <a:t>‹#›</a:t>
            </a:fld>
            <a:endParaRPr lang="en-US" altLang="en-US"/>
          </a:p>
        </p:txBody>
      </p:sp>
    </p:spTree>
    <p:extLst>
      <p:ext uri="{BB962C8B-B14F-4D97-AF65-F5344CB8AC3E}">
        <p14:creationId xmlns:p14="http://schemas.microsoft.com/office/powerpoint/2010/main" val="138664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89D863BA-1412-4DE6-A76F-D913B639BFF4}" type="datetime1">
              <a:rPr lang="en-US" altLang="en-US"/>
              <a:pPr/>
              <a:t>5/16/2017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0880F9-B4B5-4E45-A9BF-0ED2B47A2D7B}" type="slidenum">
              <a:rPr lang="en-US" altLang="en-US"/>
              <a:pPr/>
              <a:t>‹#›</a:t>
            </a:fld>
            <a:endParaRPr lang="en-US" altLang="en-US"/>
          </a:p>
        </p:txBody>
      </p:sp>
    </p:spTree>
    <p:extLst>
      <p:ext uri="{BB962C8B-B14F-4D97-AF65-F5344CB8AC3E}">
        <p14:creationId xmlns:p14="http://schemas.microsoft.com/office/powerpoint/2010/main" val="33571446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DB374BF-455B-4FEF-8FC4-4CDE8846F5A2}"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272EE62-F847-48C7-A38A-3E2EDFA4111F}" type="slidenum">
              <a:rPr lang="en-US" altLang="en-US"/>
              <a:pPr/>
              <a:t>‹#›</a:t>
            </a:fld>
            <a:endParaRPr lang="en-US" altLang="en-US"/>
          </a:p>
        </p:txBody>
      </p:sp>
    </p:spTree>
    <p:extLst>
      <p:ext uri="{BB962C8B-B14F-4D97-AF65-F5344CB8AC3E}">
        <p14:creationId xmlns:p14="http://schemas.microsoft.com/office/powerpoint/2010/main" val="3260224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2A83729-C988-4EDD-A546-6B454B69F10F}" type="datetime1">
              <a:rPr lang="en-US" altLang="en-US"/>
              <a:pPr/>
              <a:t>5/16/2017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18E7D01A-4B08-45F6-88C8-7A1F0698C408}" type="slidenum">
              <a:rPr lang="en-US" altLang="en-US"/>
              <a:pPr/>
              <a:t>‹#›</a:t>
            </a:fld>
            <a:endParaRPr lang="en-US" altLang="en-US"/>
          </a:p>
        </p:txBody>
      </p:sp>
    </p:spTree>
    <p:extLst>
      <p:ext uri="{BB962C8B-B14F-4D97-AF65-F5344CB8AC3E}">
        <p14:creationId xmlns:p14="http://schemas.microsoft.com/office/powerpoint/2010/main" val="31759956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41ED1D7-339E-49B8-A584-96600B5AA351}" type="datetime1">
              <a:rPr lang="en-US" altLang="en-US"/>
              <a:pPr/>
              <a:t>5/16/2017</a:t>
            </a:fld>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B13ED23F-1BF6-4B50-A546-283363C6EEA4}" type="slidenum">
              <a:rPr lang="en-US" altLang="en-US"/>
              <a:pPr/>
              <a:t>‹#›</a:t>
            </a:fld>
            <a:endParaRPr lang="en-US" altLang="en-US"/>
          </a:p>
        </p:txBody>
      </p:sp>
    </p:spTree>
    <p:extLst>
      <p:ext uri="{BB962C8B-B14F-4D97-AF65-F5344CB8AC3E}">
        <p14:creationId xmlns:p14="http://schemas.microsoft.com/office/powerpoint/2010/main" val="1500951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E02C346-C3DC-4F7A-9983-9B6AF104D1B3}" type="datetime1">
              <a:rPr lang="en-US" altLang="en-US"/>
              <a:pPr/>
              <a:t>5/16/2017</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BD3AC38E-B625-4E23-9A4E-C2A2FAD32399}" type="slidenum">
              <a:rPr lang="en-US" altLang="en-US"/>
              <a:pPr/>
              <a:t>‹#›</a:t>
            </a:fld>
            <a:endParaRPr lang="en-US" altLang="en-US"/>
          </a:p>
        </p:txBody>
      </p:sp>
    </p:spTree>
    <p:extLst>
      <p:ext uri="{BB962C8B-B14F-4D97-AF65-F5344CB8AC3E}">
        <p14:creationId xmlns:p14="http://schemas.microsoft.com/office/powerpoint/2010/main" val="1248291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587DB08-38D9-4056-A333-6941D56B77E8}" type="datetime1">
              <a:rPr lang="en-US" altLang="en-US"/>
              <a:pPr/>
              <a:t>5/16/2017</a:t>
            </a:fld>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D3EAA3A9-AD93-44C1-80CD-9726B7BD2895}" type="slidenum">
              <a:rPr lang="en-US" altLang="en-US"/>
              <a:pPr/>
              <a:t>‹#›</a:t>
            </a:fld>
            <a:endParaRPr lang="en-US" altLang="en-US"/>
          </a:p>
        </p:txBody>
      </p:sp>
    </p:spTree>
    <p:extLst>
      <p:ext uri="{BB962C8B-B14F-4D97-AF65-F5344CB8AC3E}">
        <p14:creationId xmlns:p14="http://schemas.microsoft.com/office/powerpoint/2010/main" val="5956205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D40C411-9F23-4D31-876A-30B5A8E4B7D6}" type="datetime1">
              <a:rPr lang="en-US" altLang="en-US"/>
              <a:pPr/>
              <a:t>5/16/2017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65AB4EBE-E050-4B44-9118-5B645323869A}" type="slidenum">
              <a:rPr lang="en-US" altLang="en-US"/>
              <a:pPr/>
              <a:t>‹#›</a:t>
            </a:fld>
            <a:endParaRPr lang="en-US" altLang="en-US"/>
          </a:p>
        </p:txBody>
      </p:sp>
    </p:spTree>
    <p:extLst>
      <p:ext uri="{BB962C8B-B14F-4D97-AF65-F5344CB8AC3E}">
        <p14:creationId xmlns:p14="http://schemas.microsoft.com/office/powerpoint/2010/main" val="463540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9FF6AEF-D6A8-497C-B1A1-E9314ADD2679}" type="datetime1">
              <a:rPr lang="en-US" altLang="en-US"/>
              <a:pPr/>
              <a:t>5/16/2017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731F973-DCA3-4565-887F-57D72AD68894}" type="slidenum">
              <a:rPr lang="en-US" altLang="en-US"/>
              <a:pPr/>
              <a:t>‹#›</a:t>
            </a:fld>
            <a:endParaRPr lang="en-US" altLang="en-US"/>
          </a:p>
        </p:txBody>
      </p:sp>
    </p:spTree>
    <p:extLst>
      <p:ext uri="{BB962C8B-B14F-4D97-AF65-F5344CB8AC3E}">
        <p14:creationId xmlns:p14="http://schemas.microsoft.com/office/powerpoint/2010/main" val="7011952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EFDBEC7-4FFB-4BCB-8A8E-36ABE8177493}"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C14827B-F3B8-45D4-9408-C6BEF25B66A8}" type="slidenum">
              <a:rPr lang="en-US" altLang="en-US"/>
              <a:pPr/>
              <a:t>‹#›</a:t>
            </a:fld>
            <a:endParaRPr lang="en-US" altLang="en-US"/>
          </a:p>
        </p:txBody>
      </p:sp>
    </p:spTree>
    <p:extLst>
      <p:ext uri="{BB962C8B-B14F-4D97-AF65-F5344CB8AC3E}">
        <p14:creationId xmlns:p14="http://schemas.microsoft.com/office/powerpoint/2010/main" val="784325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B6C258D-4AB9-4712-AFEA-360CBACEC393}"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E6042F4-5B89-49A9-B01B-34B9EEEF4C73}" type="slidenum">
              <a:rPr lang="en-US" altLang="en-US"/>
              <a:pPr/>
              <a:t>‹#›</a:t>
            </a:fld>
            <a:endParaRPr lang="en-US" altLang="en-US"/>
          </a:p>
        </p:txBody>
      </p:sp>
    </p:spTree>
    <p:extLst>
      <p:ext uri="{BB962C8B-B14F-4D97-AF65-F5344CB8AC3E}">
        <p14:creationId xmlns:p14="http://schemas.microsoft.com/office/powerpoint/2010/main" val="15060927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20EB5315-78E1-4CD3-840C-BDEEE36F50A5}" type="slidenum">
              <a:rPr lang="en-US" altLang="en-US"/>
              <a:pPr/>
              <a:t>‹#›</a:t>
            </a:fld>
            <a:endParaRPr lang="en-US" altLang="en-US"/>
          </a:p>
        </p:txBody>
      </p:sp>
    </p:spTree>
    <p:extLst>
      <p:ext uri="{BB962C8B-B14F-4D97-AF65-F5344CB8AC3E}">
        <p14:creationId xmlns:p14="http://schemas.microsoft.com/office/powerpoint/2010/main" val="41739107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DBA0F6F-5438-4031-B5C0-02F81DEFE4B2}" type="datetime1">
              <a:rPr lang="en-US" altLang="en-US"/>
              <a:pPr/>
              <a:t>5/16/2017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1B436E0-131F-4593-83E1-C4E52C0A454F}" type="slidenum">
              <a:rPr lang="en-US" altLang="en-US"/>
              <a:pPr/>
              <a:t>‹#›</a:t>
            </a:fld>
            <a:endParaRPr lang="en-US" altLang="en-US"/>
          </a:p>
        </p:txBody>
      </p:sp>
    </p:spTree>
    <p:extLst>
      <p:ext uri="{BB962C8B-B14F-4D97-AF65-F5344CB8AC3E}">
        <p14:creationId xmlns:p14="http://schemas.microsoft.com/office/powerpoint/2010/main" val="1535748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90602"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a:xfrm>
            <a:off x="609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
        <p:nvSpPr>
          <p:cNvPr id="6" name="Slide Number Placeholder 11"/>
          <p:cNvSpPr>
            <a:spLocks noGrp="1"/>
          </p:cNvSpPr>
          <p:nvPr>
            <p:ph type="sldNum" sz="quarter" idx="14"/>
          </p:nvPr>
        </p:nvSpPr>
        <p:spPr/>
        <p:txBody>
          <a:bodyPr/>
          <a:lstStyle>
            <a:lvl1pPr>
              <a:defRPr/>
            </a:lvl1pPr>
          </a:lstStyle>
          <a:p>
            <a:fld id="{2AD84BBB-D5D7-4780-9CB0-38B3B8B68350}" type="slidenum">
              <a:rPr lang="en-US" altLang="en-US"/>
              <a:pPr/>
              <a:t>‹#›</a:t>
            </a:fld>
            <a:endParaRPr lang="en-US" altLang="en-US"/>
          </a:p>
        </p:txBody>
      </p:sp>
      <p:sp>
        <p:nvSpPr>
          <p:cNvPr id="7" name="Footer Placeholder 12"/>
          <p:cNvSpPr>
            <a:spLocks noGrp="1"/>
          </p:cNvSpPr>
          <p:nvPr>
            <p:ph type="ftr" sz="quarter" idx="15"/>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847896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9C489E5-0CCF-42A1-A082-C629852B4CA2}"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8D1B06B-7216-423A-A792-435A4E7B8938}" type="slidenum">
              <a:rPr lang="en-US" altLang="en-US"/>
              <a:pPr/>
              <a:t>‹#›</a:t>
            </a:fld>
            <a:endParaRPr lang="en-US" altLang="en-US"/>
          </a:p>
        </p:txBody>
      </p:sp>
    </p:spTree>
    <p:extLst>
      <p:ext uri="{BB962C8B-B14F-4D97-AF65-F5344CB8AC3E}">
        <p14:creationId xmlns:p14="http://schemas.microsoft.com/office/powerpoint/2010/main" val="42805566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668DBBB-D4B3-43A1-82D0-0E2CD5223E40}"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E42CDC-CB57-4DBE-A71D-45FEBD68C916}" type="slidenum">
              <a:rPr lang="en-US" altLang="en-US"/>
              <a:pPr/>
              <a:t>‹#›</a:t>
            </a:fld>
            <a:endParaRPr lang="en-US" altLang="en-US"/>
          </a:p>
        </p:txBody>
      </p:sp>
    </p:spTree>
    <p:extLst>
      <p:ext uri="{BB962C8B-B14F-4D97-AF65-F5344CB8AC3E}">
        <p14:creationId xmlns:p14="http://schemas.microsoft.com/office/powerpoint/2010/main" val="38144649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E12106C-9F19-42AA-9CD2-4F246AC0BD77}"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3A78D71-EFEF-4254-B152-95A2015E451B}" type="slidenum">
              <a:rPr lang="en-US" altLang="en-US"/>
              <a:pPr/>
              <a:t>‹#›</a:t>
            </a:fld>
            <a:endParaRPr lang="en-US" altLang="en-US"/>
          </a:p>
        </p:txBody>
      </p:sp>
    </p:spTree>
    <p:extLst>
      <p:ext uri="{BB962C8B-B14F-4D97-AF65-F5344CB8AC3E}">
        <p14:creationId xmlns:p14="http://schemas.microsoft.com/office/powerpoint/2010/main" val="7277555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41D8E24-F559-497C-8B80-66CCAE866090}" type="datetime1">
              <a:rPr lang="en-US" altLang="en-US"/>
              <a:pPr/>
              <a:t>5/16/2017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9CD9084-29D0-4246-960B-5555A697FEA7}" type="slidenum">
              <a:rPr lang="en-US" altLang="en-US"/>
              <a:pPr/>
              <a:t>‹#›</a:t>
            </a:fld>
            <a:endParaRPr lang="en-US" altLang="en-US"/>
          </a:p>
        </p:txBody>
      </p:sp>
    </p:spTree>
    <p:extLst>
      <p:ext uri="{BB962C8B-B14F-4D97-AF65-F5344CB8AC3E}">
        <p14:creationId xmlns:p14="http://schemas.microsoft.com/office/powerpoint/2010/main" val="37678872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AA7F9E0-96DE-4F6F-AFF0-531C301A653F}" type="datetime1">
              <a:rPr lang="en-US" altLang="en-US"/>
              <a:pPr/>
              <a:t>5/16/2017</a:t>
            </a:fld>
            <a:endParaRPr lang="en-US" alt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D6065DD-584A-42C8-B750-5BCFD16B43A5}" type="slidenum">
              <a:rPr lang="en-US" altLang="en-US"/>
              <a:pPr/>
              <a:t>‹#›</a:t>
            </a:fld>
            <a:endParaRPr lang="en-US" altLang="en-US"/>
          </a:p>
        </p:txBody>
      </p:sp>
    </p:spTree>
    <p:extLst>
      <p:ext uri="{BB962C8B-B14F-4D97-AF65-F5344CB8AC3E}">
        <p14:creationId xmlns:p14="http://schemas.microsoft.com/office/powerpoint/2010/main" val="29395674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5A080D8-BF7E-46C5-A30D-1CAD14024594}" type="datetime1">
              <a:rPr lang="en-US" altLang="en-US"/>
              <a:pPr/>
              <a:t>5/16/2017</a:t>
            </a:fld>
            <a:endParaRPr lang="en-US" alt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DA5CE64E-AA1A-4140-BB5F-F85878D0CFBA}" type="slidenum">
              <a:rPr lang="en-US" altLang="en-US"/>
              <a:pPr/>
              <a:t>‹#›</a:t>
            </a:fld>
            <a:endParaRPr lang="en-US" altLang="en-US"/>
          </a:p>
        </p:txBody>
      </p:sp>
    </p:spTree>
    <p:extLst>
      <p:ext uri="{BB962C8B-B14F-4D97-AF65-F5344CB8AC3E}">
        <p14:creationId xmlns:p14="http://schemas.microsoft.com/office/powerpoint/2010/main" val="17423273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B089208-F601-4CB2-97D9-4555114EF347}" type="datetime1">
              <a:rPr lang="en-US" altLang="en-US"/>
              <a:pPr/>
              <a:t>5/16/2017</a:t>
            </a:fld>
            <a:endParaRPr lang="en-US" alt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91AB4919-5507-4ED9-852B-E5E541DC7A4C}" type="slidenum">
              <a:rPr lang="en-US" altLang="en-US"/>
              <a:pPr/>
              <a:t>‹#›</a:t>
            </a:fld>
            <a:endParaRPr lang="en-US" altLang="en-US"/>
          </a:p>
        </p:txBody>
      </p:sp>
    </p:spTree>
    <p:extLst>
      <p:ext uri="{BB962C8B-B14F-4D97-AF65-F5344CB8AC3E}">
        <p14:creationId xmlns:p14="http://schemas.microsoft.com/office/powerpoint/2010/main" val="41378669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CBA1773-2236-4CA5-8C43-D95069540587}" type="datetime1">
              <a:rPr lang="en-US" altLang="en-US"/>
              <a:pPr/>
              <a:t>5/16/2017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408D557B-D081-410F-806A-20BA03BCD6DB}" type="slidenum">
              <a:rPr lang="en-US" altLang="en-US"/>
              <a:pPr/>
              <a:t>‹#›</a:t>
            </a:fld>
            <a:endParaRPr lang="en-US" altLang="en-US"/>
          </a:p>
        </p:txBody>
      </p:sp>
    </p:spTree>
    <p:extLst>
      <p:ext uri="{BB962C8B-B14F-4D97-AF65-F5344CB8AC3E}">
        <p14:creationId xmlns:p14="http://schemas.microsoft.com/office/powerpoint/2010/main" val="16981296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FC39964-FC4E-43AE-8EFA-6F34D350A6D2}" type="datetime1">
              <a:rPr lang="en-US" altLang="en-US"/>
              <a:pPr/>
              <a:t>5/16/2017</a:t>
            </a:fld>
            <a:endParaRPr lang="en-US" alt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CB5536E-87F4-47B9-8771-0187E638F85A}" type="slidenum">
              <a:rPr lang="en-US" altLang="en-US"/>
              <a:pPr/>
              <a:t>‹#›</a:t>
            </a:fld>
            <a:endParaRPr lang="en-US" altLang="en-US"/>
          </a:p>
        </p:txBody>
      </p:sp>
    </p:spTree>
    <p:extLst>
      <p:ext uri="{BB962C8B-B14F-4D97-AF65-F5344CB8AC3E}">
        <p14:creationId xmlns:p14="http://schemas.microsoft.com/office/powerpoint/2010/main" val="13376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B2D7B9B5-A018-4520-ADCC-9CA3D6F8EF04}" type="datetime1">
              <a:rPr lang="en-US" altLang="en-US"/>
              <a:pPr/>
              <a:t>5/16/2017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13459AF1-1A15-4ECB-8E00-69DCFDF619CE}" type="slidenum">
              <a:rPr lang="en-US" altLang="en-US"/>
              <a:pPr/>
              <a:t>‹#›</a:t>
            </a:fld>
            <a:endParaRPr lang="en-US" altLang="en-US"/>
          </a:p>
        </p:txBody>
      </p:sp>
    </p:spTree>
    <p:extLst>
      <p:ext uri="{BB962C8B-B14F-4D97-AF65-F5344CB8AC3E}">
        <p14:creationId xmlns:p14="http://schemas.microsoft.com/office/powerpoint/2010/main" val="1477580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9976948-3A37-4D78-B9E5-08AABAE9306B}"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901122F-BB10-4553-88BE-955C80F656EC}" type="slidenum">
              <a:rPr lang="en-US" altLang="en-US"/>
              <a:pPr/>
              <a:t>‹#›</a:t>
            </a:fld>
            <a:endParaRPr lang="en-US" altLang="en-US"/>
          </a:p>
        </p:txBody>
      </p:sp>
    </p:spTree>
    <p:extLst>
      <p:ext uri="{BB962C8B-B14F-4D97-AF65-F5344CB8AC3E}">
        <p14:creationId xmlns:p14="http://schemas.microsoft.com/office/powerpoint/2010/main" val="32753504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C70A016-5CAB-464A-82CE-13AE9F05669F}" type="datetime1">
              <a:rPr lang="en-US" altLang="en-US"/>
              <a:pPr/>
              <a:t>5/16/2017</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098E4E1-1498-4BE0-9C42-EC6386B5250A}" type="slidenum">
              <a:rPr lang="en-US" altLang="en-US"/>
              <a:pPr/>
              <a:t>‹#›</a:t>
            </a:fld>
            <a:endParaRPr lang="en-US" altLang="en-US"/>
          </a:p>
        </p:txBody>
      </p:sp>
    </p:spTree>
    <p:extLst>
      <p:ext uri="{BB962C8B-B14F-4D97-AF65-F5344CB8AC3E}">
        <p14:creationId xmlns:p14="http://schemas.microsoft.com/office/powerpoint/2010/main" val="27850229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51173B59-0A18-4100-871D-50CEEE77C324}" type="slidenum">
              <a:rPr lang="en-US" altLang="en-US"/>
              <a:pPr/>
              <a:t>‹#›</a:t>
            </a:fld>
            <a:endParaRPr lang="en-US" altLang="en-US"/>
          </a:p>
        </p:txBody>
      </p:sp>
    </p:spTree>
    <p:extLst>
      <p:ext uri="{BB962C8B-B14F-4D97-AF65-F5344CB8AC3E}">
        <p14:creationId xmlns:p14="http://schemas.microsoft.com/office/powerpoint/2010/main" val="641109793"/>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6050" y="9906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90602" y="12954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itle 13"/>
          <p:cNvSpPr>
            <a:spLocks noGrp="1"/>
          </p:cNvSpPr>
          <p:nvPr>
            <p:ph type="title"/>
          </p:nvPr>
        </p:nvSpPr>
        <p:spPr>
          <a:xfrm>
            <a:off x="609600" y="76200"/>
            <a:ext cx="8229600" cy="639763"/>
          </a:xfrm>
        </p:spPr>
        <p:txBody>
          <a:bodyPr/>
          <a:lstStyle/>
          <a:p>
            <a:r>
              <a:rPr lang="en-US" smtClean="0"/>
              <a:t>Click to edit Master title style</a:t>
            </a:r>
            <a:endParaRPr lang="en-US" dirty="0"/>
          </a:p>
        </p:txBody>
      </p:sp>
      <p:sp>
        <p:nvSpPr>
          <p:cNvPr id="15" name="Text Placeholder 10"/>
          <p:cNvSpPr>
            <a:spLocks noGrp="1"/>
          </p:cNvSpPr>
          <p:nvPr>
            <p:ph type="body" sz="quarter" idx="13"/>
          </p:nvPr>
        </p:nvSpPr>
        <p:spPr>
          <a:xfrm>
            <a:off x="816600" y="593400"/>
            <a:ext cx="8251200" cy="457200"/>
          </a:xfrm>
        </p:spPr>
        <p:txBody>
          <a:bodyPr>
            <a:normAutofit/>
          </a:bodyPr>
          <a:lstStyle>
            <a:lvl1pPr>
              <a:buFontTx/>
              <a:buNone/>
              <a:defRPr sz="2400"/>
            </a:lvl1pPr>
          </a:lstStyle>
          <a:p>
            <a:pPr lvl="0"/>
            <a:r>
              <a:rPr lang="en-US" smtClean="0"/>
              <a:t>Click to edit Master text styles</a:t>
            </a:r>
          </a:p>
        </p:txBody>
      </p:sp>
      <p:sp>
        <p:nvSpPr>
          <p:cNvPr id="6" name="Slide Number Placeholder 11"/>
          <p:cNvSpPr>
            <a:spLocks noGrp="1"/>
          </p:cNvSpPr>
          <p:nvPr>
            <p:ph type="sldNum" sz="quarter" idx="14"/>
          </p:nvPr>
        </p:nvSpPr>
        <p:spPr/>
        <p:txBody>
          <a:bodyPr/>
          <a:lstStyle>
            <a:lvl1pPr>
              <a:defRPr/>
            </a:lvl1pPr>
          </a:lstStyle>
          <a:p>
            <a:fld id="{38CB330E-3659-44F5-AAF2-4FDD0DD55FBD}" type="slidenum">
              <a:rPr lang="en-US" altLang="en-US"/>
              <a:pPr/>
              <a:t>‹#›</a:t>
            </a:fld>
            <a:endParaRPr lang="en-US" altLang="en-US"/>
          </a:p>
        </p:txBody>
      </p:sp>
      <p:sp>
        <p:nvSpPr>
          <p:cNvPr id="7" name="Footer Placeholder 12"/>
          <p:cNvSpPr>
            <a:spLocks noGrp="1"/>
          </p:cNvSpPr>
          <p:nvPr>
            <p:ph type="ftr" sz="quarter" idx="15"/>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52555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5AEF0BF-A491-41CB-A992-EF242308AB7E}" type="datetime1">
              <a:rPr lang="en-US" altLang="en-US"/>
              <a:pPr/>
              <a:t>5/16/2017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A4F43498-19FF-4559-A1E4-E7A9BB166814}" type="slidenum">
              <a:rPr lang="en-US" altLang="en-US"/>
              <a:pPr/>
              <a:t>‹#›</a:t>
            </a:fld>
            <a:endParaRPr lang="en-US" altLang="en-US"/>
          </a:p>
        </p:txBody>
      </p:sp>
    </p:spTree>
    <p:extLst>
      <p:ext uri="{BB962C8B-B14F-4D97-AF65-F5344CB8AC3E}">
        <p14:creationId xmlns:p14="http://schemas.microsoft.com/office/powerpoint/2010/main" val="10791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5767F10-6475-4CC9-8CCA-2B575806D958}" type="datetime1">
              <a:rPr lang="en-US" altLang="en-US"/>
              <a:pPr/>
              <a:t>5/16/2017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C3A07E4-BF13-41C2-B4F8-6DF42C70844E}" type="slidenum">
              <a:rPr lang="en-US" altLang="en-US"/>
              <a:pPr/>
              <a:t>‹#›</a:t>
            </a:fld>
            <a:endParaRPr lang="en-US" altLang="en-US"/>
          </a:p>
        </p:txBody>
      </p:sp>
    </p:spTree>
    <p:extLst>
      <p:ext uri="{BB962C8B-B14F-4D97-AF65-F5344CB8AC3E}">
        <p14:creationId xmlns:p14="http://schemas.microsoft.com/office/powerpoint/2010/main" val="119201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0E4E9BD-7ECA-4D14-A818-381512F156E2}" type="datetime1">
              <a:rPr lang="en-US" altLang="en-US"/>
              <a:pPr/>
              <a:t>5/16/2017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4AFBD30-5AAF-469D-8897-3067E79817EC}" type="slidenum">
              <a:rPr lang="en-US" altLang="en-US"/>
              <a:pPr/>
              <a:t>‹#›</a:t>
            </a:fld>
            <a:endParaRPr lang="en-US" altLang="en-US"/>
          </a:p>
        </p:txBody>
      </p:sp>
    </p:spTree>
    <p:extLst>
      <p:ext uri="{BB962C8B-B14F-4D97-AF65-F5344CB8AC3E}">
        <p14:creationId xmlns:p14="http://schemas.microsoft.com/office/powerpoint/2010/main" val="341657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7CC12CCE-9212-4194-BF35-BC1ED8462268}" type="datetime1">
              <a:rPr lang="en-US" altLang="en-US"/>
              <a:pPr/>
              <a:t>5/16/2017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ＭＳ Ｐゴシック" pitchFamily="34" charset="-128"/>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05A009A-BEA4-426D-82B1-507767D0C9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8116" r:id="rId1"/>
    <p:sldLayoutId id="2147498117" r:id="rId2"/>
    <p:sldLayoutId id="2147498118" r:id="rId3"/>
    <p:sldLayoutId id="2147498119" r:id="rId4"/>
    <p:sldLayoutId id="2147498120" r:id="rId5"/>
    <p:sldLayoutId id="2147498121" r:id="rId6"/>
    <p:sldLayoutId id="2147498122" r:id="rId7"/>
    <p:sldLayoutId id="2147498123" r:id="rId8"/>
    <p:sldLayoutId id="2147498124" r:id="rId9"/>
    <p:sldLayoutId id="2147498125" r:id="rId10"/>
    <p:sldLayoutId id="2147498126"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ea typeface="ＭＳ Ｐゴシック" charset="-128"/>
        </a:defRPr>
      </a:lvl6pPr>
      <a:lvl7pPr marL="914400" algn="ctr" rtl="0" fontAlgn="base">
        <a:spcBef>
          <a:spcPct val="0"/>
        </a:spcBef>
        <a:spcAft>
          <a:spcPct val="0"/>
        </a:spcAft>
        <a:defRPr sz="4400">
          <a:solidFill>
            <a:schemeClr val="tx1"/>
          </a:solidFill>
          <a:latin typeface="Calibri" pitchFamily="34" charset="0"/>
          <a:ea typeface="ＭＳ Ｐゴシック" charset="-128"/>
        </a:defRPr>
      </a:lvl7pPr>
      <a:lvl8pPr marL="1371600" algn="ctr" rtl="0" fontAlgn="base">
        <a:spcBef>
          <a:spcPct val="0"/>
        </a:spcBef>
        <a:spcAft>
          <a:spcPct val="0"/>
        </a:spcAft>
        <a:defRPr sz="4400">
          <a:solidFill>
            <a:schemeClr val="tx1"/>
          </a:solidFill>
          <a:latin typeface="Calibri" pitchFamily="34" charset="0"/>
          <a:ea typeface="ＭＳ Ｐゴシック" charset="-128"/>
        </a:defRPr>
      </a:lvl8pPr>
      <a:lvl9pPr marL="1828800" algn="ctr"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89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0000"/>
                </a:solidFill>
                <a:latin typeface="Calibri" panose="020F0502020204030204" pitchFamily="34" charset="0"/>
              </a:defRPr>
            </a:lvl1pPr>
          </a:lstStyle>
          <a:p>
            <a:fld id="{45BDCD84-A532-4DDB-BA29-7DAB53A0C5C8}" type="slidenum">
              <a:rPr lang="en-US" altLang="en-US"/>
              <a:pPr/>
              <a:t>‹#›</a:t>
            </a:fld>
            <a:endParaRPr lang="en-US" altLang="en-US"/>
          </a:p>
        </p:txBody>
      </p:sp>
      <p:pic>
        <p:nvPicPr>
          <p:cNvPr id="38917" name="Picture 6" descr="Logo_LSI_tag_rgb.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943600" y="228600"/>
            <a:ext cx="291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161" r:id="rId1"/>
    <p:sldLayoutId id="2147498162" r:id="rId2"/>
    <p:sldLayoutId id="2147498163" r:id="rId3"/>
    <p:sldLayoutId id="2147498164" r:id="rId4"/>
    <p:sldLayoutId id="2147498165" r:id="rId5"/>
    <p:sldLayoutId id="2147498166" r:id="rId6"/>
    <p:sldLayoutId id="2147498167" r:id="rId7"/>
    <p:sldLayoutId id="2147498168" r:id="rId8"/>
    <p:sldLayoutId id="2147498169" r:id="rId9"/>
    <p:sldLayoutId id="2147498170" r:id="rId10"/>
    <p:sldLayoutId id="2147498171" r:id="rId11"/>
    <p:sldLayoutId id="2147498172" r:id="rId12"/>
  </p:sldLayoutIdLst>
  <p:hf hdr="0"/>
  <p:txStyles>
    <p:titleStyle>
      <a:lvl1pPr algn="l" rtl="0" eaLnBrk="0" fontAlgn="base" hangingPunct="0">
        <a:spcBef>
          <a:spcPct val="0"/>
        </a:spcBef>
        <a:spcAft>
          <a:spcPct val="0"/>
        </a:spcAft>
        <a:defRPr sz="3200" b="1" kern="1200">
          <a:solidFill>
            <a:srgbClr val="C00000"/>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2pPr>
      <a:lvl3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3pPr>
      <a:lvl4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4pPr>
      <a:lvl5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5pPr>
      <a:lvl6pPr marL="457200" algn="l" rtl="0" fontAlgn="base">
        <a:spcBef>
          <a:spcPct val="0"/>
        </a:spcBef>
        <a:spcAft>
          <a:spcPct val="0"/>
        </a:spcAft>
        <a:defRPr sz="3200" b="1">
          <a:solidFill>
            <a:srgbClr val="C00000"/>
          </a:solidFill>
          <a:latin typeface="Arial" pitchFamily="34" charset="0"/>
          <a:ea typeface="ＭＳ Ｐゴシック" charset="-128"/>
        </a:defRPr>
      </a:lvl6pPr>
      <a:lvl7pPr marL="914400" algn="l" rtl="0" fontAlgn="base">
        <a:spcBef>
          <a:spcPct val="0"/>
        </a:spcBef>
        <a:spcAft>
          <a:spcPct val="0"/>
        </a:spcAft>
        <a:defRPr sz="3200" b="1">
          <a:solidFill>
            <a:srgbClr val="C00000"/>
          </a:solidFill>
          <a:latin typeface="Arial" pitchFamily="34" charset="0"/>
          <a:ea typeface="ＭＳ Ｐゴシック" charset="-128"/>
        </a:defRPr>
      </a:lvl7pPr>
      <a:lvl8pPr marL="1371600" algn="l" rtl="0" fontAlgn="base">
        <a:spcBef>
          <a:spcPct val="0"/>
        </a:spcBef>
        <a:spcAft>
          <a:spcPct val="0"/>
        </a:spcAft>
        <a:defRPr sz="3200" b="1">
          <a:solidFill>
            <a:srgbClr val="C00000"/>
          </a:solidFill>
          <a:latin typeface="Arial" pitchFamily="34" charset="0"/>
          <a:ea typeface="ＭＳ Ｐゴシック" charset="-128"/>
        </a:defRPr>
      </a:lvl8pPr>
      <a:lvl9pPr marL="1828800" algn="l" rtl="0" fontAlgn="base">
        <a:spcBef>
          <a:spcPct val="0"/>
        </a:spcBef>
        <a:spcAft>
          <a:spcPct val="0"/>
        </a:spcAft>
        <a:defRPr sz="3200" b="1">
          <a:solidFill>
            <a:srgbClr val="C00000"/>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S PGothic" panose="020B0600070205080204" pitchFamily="34" charset="-128"/>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Arial" pitchFamily="34" charset="0"/>
          <a:ea typeface="MS PGothic" panose="020B0600070205080204" pitchFamily="34" charset="-128"/>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S PGothic" panose="020B0600070205080204" pitchFamily="34" charset="-128"/>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Title Placeholder 1"/>
          <p:cNvSpPr>
            <a:spLocks noGrp="1"/>
          </p:cNvSpPr>
          <p:nvPr>
            <p:ph type="title"/>
          </p:nvPr>
        </p:nvSpPr>
        <p:spPr bwMode="auto">
          <a:xfrm>
            <a:off x="457200" y="274638"/>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29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000000"/>
                </a:solidFill>
                <a:latin typeface="Calibri" panose="020F0502020204030204" pitchFamily="34" charset="0"/>
              </a:defRPr>
            </a:lvl1pPr>
          </a:lstStyle>
          <a:p>
            <a:fld id="{3F0293B7-4686-4661-8119-024264EF188E}" type="slidenum">
              <a:rPr lang="en-US" altLang="en-US"/>
              <a:pPr/>
              <a:t>‹#›</a:t>
            </a:fld>
            <a:endParaRPr lang="en-US" altLang="en-US"/>
          </a:p>
        </p:txBody>
      </p:sp>
      <p:pic>
        <p:nvPicPr>
          <p:cNvPr id="129029" name="Picture 6" descr="Logo_LSI_tag_rgb.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943600" y="228600"/>
            <a:ext cx="29146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98246" r:id="rId1"/>
    <p:sldLayoutId id="2147498247" r:id="rId2"/>
    <p:sldLayoutId id="2147498248" r:id="rId3"/>
    <p:sldLayoutId id="2147498249" r:id="rId4"/>
    <p:sldLayoutId id="2147498250" r:id="rId5"/>
    <p:sldLayoutId id="2147498251" r:id="rId6"/>
    <p:sldLayoutId id="2147498252" r:id="rId7"/>
    <p:sldLayoutId id="2147498253" r:id="rId8"/>
    <p:sldLayoutId id="2147498254" r:id="rId9"/>
    <p:sldLayoutId id="2147498255" r:id="rId10"/>
    <p:sldLayoutId id="2147498256" r:id="rId11"/>
    <p:sldLayoutId id="2147498257" r:id="rId12"/>
    <p:sldLayoutId id="2147498258" r:id="rId13"/>
    <p:sldLayoutId id="2147498259" r:id="rId14"/>
  </p:sldLayoutIdLst>
  <p:hf hdr="0"/>
  <p:txStyles>
    <p:titleStyle>
      <a:lvl1pPr algn="l" rtl="0" eaLnBrk="0" fontAlgn="base" hangingPunct="0">
        <a:spcBef>
          <a:spcPct val="0"/>
        </a:spcBef>
        <a:spcAft>
          <a:spcPct val="0"/>
        </a:spcAft>
        <a:defRPr sz="3200" b="1" kern="1200">
          <a:solidFill>
            <a:srgbClr val="C00000"/>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2pPr>
      <a:lvl3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3pPr>
      <a:lvl4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4pPr>
      <a:lvl5pPr algn="l" rtl="0" eaLnBrk="0" fontAlgn="base" hangingPunct="0">
        <a:spcBef>
          <a:spcPct val="0"/>
        </a:spcBef>
        <a:spcAft>
          <a:spcPct val="0"/>
        </a:spcAft>
        <a:defRPr sz="3200" b="1">
          <a:solidFill>
            <a:srgbClr val="C00000"/>
          </a:solidFill>
          <a:latin typeface="Arial" pitchFamily="34" charset="0"/>
          <a:ea typeface="MS PGothic" panose="020B0600070205080204" pitchFamily="34" charset="-128"/>
          <a:cs typeface="Arial" pitchFamily="34" charset="0"/>
        </a:defRPr>
      </a:lvl5pPr>
      <a:lvl6pPr marL="457200" algn="l" rtl="0" fontAlgn="base">
        <a:spcBef>
          <a:spcPct val="0"/>
        </a:spcBef>
        <a:spcAft>
          <a:spcPct val="0"/>
        </a:spcAft>
        <a:defRPr sz="3200" b="1">
          <a:solidFill>
            <a:srgbClr val="C00000"/>
          </a:solidFill>
          <a:latin typeface="Arial" pitchFamily="34" charset="0"/>
          <a:ea typeface="ＭＳ Ｐゴシック" charset="-128"/>
        </a:defRPr>
      </a:lvl6pPr>
      <a:lvl7pPr marL="914400" algn="l" rtl="0" fontAlgn="base">
        <a:spcBef>
          <a:spcPct val="0"/>
        </a:spcBef>
        <a:spcAft>
          <a:spcPct val="0"/>
        </a:spcAft>
        <a:defRPr sz="3200" b="1">
          <a:solidFill>
            <a:srgbClr val="C00000"/>
          </a:solidFill>
          <a:latin typeface="Arial" pitchFamily="34" charset="0"/>
          <a:ea typeface="ＭＳ Ｐゴシック" charset="-128"/>
        </a:defRPr>
      </a:lvl7pPr>
      <a:lvl8pPr marL="1371600" algn="l" rtl="0" fontAlgn="base">
        <a:spcBef>
          <a:spcPct val="0"/>
        </a:spcBef>
        <a:spcAft>
          <a:spcPct val="0"/>
        </a:spcAft>
        <a:defRPr sz="3200" b="1">
          <a:solidFill>
            <a:srgbClr val="C00000"/>
          </a:solidFill>
          <a:latin typeface="Arial" pitchFamily="34" charset="0"/>
          <a:ea typeface="ＭＳ Ｐゴシック" charset="-128"/>
        </a:defRPr>
      </a:lvl8pPr>
      <a:lvl9pPr marL="1828800" algn="l" rtl="0" fontAlgn="base">
        <a:spcBef>
          <a:spcPct val="0"/>
        </a:spcBef>
        <a:spcAft>
          <a:spcPct val="0"/>
        </a:spcAft>
        <a:defRPr sz="3200" b="1">
          <a:solidFill>
            <a:srgbClr val="C00000"/>
          </a:solidFill>
          <a:latin typeface="Arial"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S PGothic" panose="020B0600070205080204" pitchFamily="34" charset="-128"/>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S PGothic" panose="020B0600070205080204" pitchFamily="34" charset="-128"/>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S PGothic" panose="020B0600070205080204" pitchFamily="34" charset="-128"/>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S PGothic" panose="020B0600070205080204"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66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BC336825-2070-4F1B-91B2-81BB40021A50}" type="datetime1">
              <a:rPr lang="en-US" altLang="en-US"/>
              <a:pPr/>
              <a:t>5/16/2017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F638B73-1534-4F42-B5D3-B2D68F9B139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8354" r:id="rId1"/>
    <p:sldLayoutId id="2147498355" r:id="rId2"/>
    <p:sldLayoutId id="2147498356" r:id="rId3"/>
    <p:sldLayoutId id="2147498357" r:id="rId4"/>
    <p:sldLayoutId id="2147498358" r:id="rId5"/>
    <p:sldLayoutId id="2147498359" r:id="rId6"/>
    <p:sldLayoutId id="2147498360" r:id="rId7"/>
    <p:sldLayoutId id="2147498361" r:id="rId8"/>
    <p:sldLayoutId id="2147498362" r:id="rId9"/>
    <p:sldLayoutId id="2147498363" r:id="rId10"/>
    <p:sldLayoutId id="2147498364" r:id="rId11"/>
    <p:sldLayoutId id="2147498365" r:id="rId12"/>
    <p:sldLayoutId id="2147498366"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057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8057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9190CA53-D259-4A44-86CB-C96909F02739}" type="datetime1">
              <a:rPr lang="en-US" altLang="en-US"/>
              <a:pPr/>
              <a:t>5/16/2017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83332036-0B7B-43D6-962F-654CAC1395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98367" r:id="rId1"/>
    <p:sldLayoutId id="2147498368" r:id="rId2"/>
    <p:sldLayoutId id="2147498369" r:id="rId3"/>
    <p:sldLayoutId id="2147498370" r:id="rId4"/>
    <p:sldLayoutId id="2147498371" r:id="rId5"/>
    <p:sldLayoutId id="2147498372" r:id="rId6"/>
    <p:sldLayoutId id="2147498373" r:id="rId7"/>
    <p:sldLayoutId id="2147498374" r:id="rId8"/>
    <p:sldLayoutId id="2147498375" r:id="rId9"/>
    <p:sldLayoutId id="2147498376" r:id="rId10"/>
    <p:sldLayoutId id="2147498377" r:id="rId11"/>
    <p:sldLayoutId id="2147498378" r:id="rId12"/>
    <p:sldLayoutId id="2147498379"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5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civilwar.org/education/history/on-the-homefront/culture/music/battle-cry-of-freedom/battle-cry-of-freedom.html?referrer=https://www.google.co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42900" y="1571"/>
            <a:ext cx="7772400" cy="1470025"/>
          </a:xfrm>
        </p:spPr>
        <p:txBody>
          <a:bodyPr/>
          <a:lstStyle/>
          <a:p>
            <a:pPr algn="ctr"/>
            <a:r>
              <a:rPr lang="en-US" dirty="0" smtClean="0"/>
              <a:t>What Caused the Civil War?</a:t>
            </a:r>
            <a:endParaRPr lang="en-US" dirty="0"/>
          </a:p>
        </p:txBody>
      </p:sp>
      <p:sp>
        <p:nvSpPr>
          <p:cNvPr id="6" name="Subtitle 5"/>
          <p:cNvSpPr>
            <a:spLocks noGrp="1"/>
          </p:cNvSpPr>
          <p:nvPr>
            <p:ph type="subTitle" idx="1"/>
          </p:nvPr>
        </p:nvSpPr>
        <p:spPr>
          <a:xfrm>
            <a:off x="762000" y="1471596"/>
            <a:ext cx="7086600" cy="1752600"/>
          </a:xfrm>
        </p:spPr>
        <p:txBody>
          <a:bodyPr/>
          <a:lstStyle/>
          <a:p>
            <a:pPr algn="ctr"/>
            <a:r>
              <a:rPr lang="en-US" dirty="0" smtClean="0"/>
              <a:t>DBQ: Document Based Question</a:t>
            </a:r>
            <a:endParaRPr lang="en-US" dirty="0"/>
          </a:p>
        </p:txBody>
      </p:sp>
      <p:sp>
        <p:nvSpPr>
          <p:cNvPr id="4" name="Slide Number Placeholder 3"/>
          <p:cNvSpPr>
            <a:spLocks noGrp="1"/>
          </p:cNvSpPr>
          <p:nvPr>
            <p:ph type="sldNum" sz="quarter" idx="10"/>
          </p:nvPr>
        </p:nvSpPr>
        <p:spPr/>
        <p:txBody>
          <a:bodyPr/>
          <a:lstStyle/>
          <a:p>
            <a:fld id="{A6079B27-3CA6-4051-953F-F342251D7F44}" type="slidenum">
              <a:rPr lang="en-US" altLang="en-US" smtClean="0"/>
              <a:pPr/>
              <a:t>1</a:t>
            </a:fld>
            <a:endParaRPr lang="en-US" altLang="en-US"/>
          </a:p>
        </p:txBody>
      </p:sp>
      <p:pic>
        <p:nvPicPr>
          <p:cNvPr id="3" name="Picture 2"/>
          <p:cNvPicPr>
            <a:picLocks noChangeAspect="1"/>
          </p:cNvPicPr>
          <p:nvPr/>
        </p:nvPicPr>
        <p:blipFill>
          <a:blip r:embed="rId2"/>
          <a:stretch>
            <a:fillRect/>
          </a:stretch>
        </p:blipFill>
        <p:spPr>
          <a:xfrm>
            <a:off x="342900" y="2012950"/>
            <a:ext cx="8267467" cy="3930650"/>
          </a:xfrm>
          <a:prstGeom prst="rect">
            <a:avLst/>
          </a:prstGeom>
        </p:spPr>
      </p:pic>
    </p:spTree>
    <p:extLst>
      <p:ext uri="{BB962C8B-B14F-4D97-AF65-F5344CB8AC3E}">
        <p14:creationId xmlns:p14="http://schemas.microsoft.com/office/powerpoint/2010/main" val="3617071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6"/>
            <a:ext cx="8229600" cy="1143000"/>
          </a:xfrm>
        </p:spPr>
        <p:txBody>
          <a:bodyPr/>
          <a:lstStyle/>
          <a:p>
            <a:r>
              <a:rPr lang="en-US" dirty="0" smtClean="0">
                <a:solidFill>
                  <a:srgbClr val="FF0000"/>
                </a:solidFill>
              </a:rPr>
              <a:t>9) </a:t>
            </a:r>
            <a:r>
              <a:rPr lang="en-US" dirty="0" smtClean="0"/>
              <a:t>Missouri Compromise</a:t>
            </a:r>
            <a:endParaRPr lang="en-US" dirty="0"/>
          </a:p>
        </p:txBody>
      </p:sp>
      <p:pic>
        <p:nvPicPr>
          <p:cNvPr id="4" name="Content Placeholder 3"/>
          <p:cNvPicPr>
            <a:picLocks noGrp="1" noChangeAspect="1"/>
          </p:cNvPicPr>
          <p:nvPr>
            <p:ph idx="1"/>
          </p:nvPr>
        </p:nvPicPr>
        <p:blipFill>
          <a:blip r:embed="rId2"/>
          <a:stretch>
            <a:fillRect/>
          </a:stretch>
        </p:blipFill>
        <p:spPr>
          <a:xfrm>
            <a:off x="76200" y="762000"/>
            <a:ext cx="8915400" cy="6157198"/>
          </a:xfrm>
          <a:prstGeom prst="rect">
            <a:avLst/>
          </a:prstGeom>
        </p:spPr>
      </p:pic>
    </p:spTree>
    <p:extLst>
      <p:ext uri="{BB962C8B-B14F-4D97-AF65-F5344CB8AC3E}">
        <p14:creationId xmlns:p14="http://schemas.microsoft.com/office/powerpoint/2010/main" val="653978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2"/>
          <a:stretch>
            <a:fillRect/>
          </a:stretch>
        </p:blipFill>
        <p:spPr>
          <a:xfrm>
            <a:off x="152400" y="152400"/>
            <a:ext cx="8737600" cy="6553200"/>
          </a:xfrm>
          <a:prstGeom prst="rect">
            <a:avLst/>
          </a:prstGeom>
        </p:spPr>
      </p:pic>
      <p:pic>
        <p:nvPicPr>
          <p:cNvPr id="12" name="Picture 11"/>
          <p:cNvPicPr>
            <a:picLocks noChangeAspect="1"/>
          </p:cNvPicPr>
          <p:nvPr/>
        </p:nvPicPr>
        <p:blipFill>
          <a:blip r:embed="rId3"/>
          <a:stretch>
            <a:fillRect/>
          </a:stretch>
        </p:blipFill>
        <p:spPr>
          <a:xfrm>
            <a:off x="1752600" y="381000"/>
            <a:ext cx="853514" cy="646232"/>
          </a:xfrm>
          <a:prstGeom prst="rect">
            <a:avLst/>
          </a:prstGeom>
        </p:spPr>
      </p:pic>
    </p:spTree>
    <p:extLst>
      <p:ext uri="{BB962C8B-B14F-4D97-AF65-F5344CB8AC3E}">
        <p14:creationId xmlns:p14="http://schemas.microsoft.com/office/powerpoint/2010/main" val="3713423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Background Summary</a:t>
            </a:r>
            <a:endParaRPr lang="en-US" b="1" u="sng" dirty="0"/>
          </a:p>
        </p:txBody>
      </p:sp>
      <p:sp>
        <p:nvSpPr>
          <p:cNvPr id="3" name="Content Placeholder 2"/>
          <p:cNvSpPr>
            <a:spLocks noGrp="1"/>
          </p:cNvSpPr>
          <p:nvPr>
            <p:ph idx="1"/>
          </p:nvPr>
        </p:nvSpPr>
        <p:spPr/>
        <p:txBody>
          <a:bodyPr/>
          <a:lstStyle/>
          <a:p>
            <a:r>
              <a:rPr lang="en-US" sz="4000" u="sng" dirty="0" smtClean="0"/>
              <a:t>Individually</a:t>
            </a:r>
            <a:r>
              <a:rPr lang="en-US" sz="4000" dirty="0" smtClean="0"/>
              <a:t>: Write a 2-3 sentence summary that includes time, place and major story events.</a:t>
            </a:r>
            <a:endParaRPr lang="en-US" sz="4000" dirty="0"/>
          </a:p>
          <a:p>
            <a:r>
              <a:rPr lang="en-US" sz="4000" dirty="0" smtClean="0"/>
              <a:t>key ideas: 1787, 1861, United States, North, South,  slavery, westward expansion/territories, conflict, compromises, failure</a:t>
            </a:r>
          </a:p>
        </p:txBody>
      </p:sp>
    </p:spTree>
    <p:extLst>
      <p:ext uri="{BB962C8B-B14F-4D97-AF65-F5344CB8AC3E}">
        <p14:creationId xmlns:p14="http://schemas.microsoft.com/office/powerpoint/2010/main" val="1356433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a:xfrm>
            <a:off x="1295400" y="995363"/>
            <a:ext cx="6553200" cy="909637"/>
          </a:xfrm>
        </p:spPr>
        <p:txBody>
          <a:bodyPr/>
          <a:lstStyle/>
          <a:p>
            <a:pPr eaLnBrk="1" hangingPunct="1"/>
            <a:endParaRPr lang="en-US" altLang="en-US" smtClean="0"/>
          </a:p>
        </p:txBody>
      </p:sp>
      <p:pic>
        <p:nvPicPr>
          <p:cNvPr id="417794"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extBox 5"/>
          <p:cNvSpPr txBox="1"/>
          <p:nvPr/>
        </p:nvSpPr>
        <p:spPr>
          <a:xfrm>
            <a:off x="838200" y="611188"/>
            <a:ext cx="7696200" cy="4231928"/>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r>
              <a:rPr lang="en-US" sz="3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rPr>
              <a:t>The DBQ Project Method</a:t>
            </a:r>
          </a:p>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algn="ctr">
              <a:spcAft>
                <a:spcPts val="1200"/>
              </a:spcAft>
              <a:buFont typeface="Arial" charset="0"/>
              <a:buNone/>
              <a:defRPr/>
            </a:pPr>
            <a:r>
              <a:rPr lang="en-US" sz="3200" b="1" dirty="0">
                <a:solidFill>
                  <a:prstClr val="white"/>
                </a:solidFill>
                <a:cs typeface="ＭＳ Ｐゴシック" charset="0"/>
              </a:rPr>
              <a:t>Step 3: </a:t>
            </a:r>
            <a:r>
              <a:rPr lang="en-US" sz="3200" dirty="0" smtClean="0">
                <a:solidFill>
                  <a:prstClr val="white"/>
                </a:solidFill>
                <a:cs typeface="ＭＳ Ｐゴシック" charset="0"/>
              </a:rPr>
              <a:t>Clarifying the Question</a:t>
            </a:r>
          </a:p>
          <a:p>
            <a:pPr algn="ctr">
              <a:spcAft>
                <a:spcPts val="1200"/>
              </a:spcAft>
              <a:buFont typeface="Arial" charset="0"/>
              <a:buNone/>
              <a:defRPr/>
            </a:pPr>
            <a:endParaRPr lang="en-US" sz="3200" dirty="0">
              <a:solidFill>
                <a:prstClr val="white"/>
              </a:solidFill>
              <a:cs typeface="ＭＳ Ｐゴシック" charset="0"/>
            </a:endParaRPr>
          </a:p>
          <a:p>
            <a:pPr algn="ctr">
              <a:spcAft>
                <a:spcPts val="1200"/>
              </a:spcAft>
              <a:buFont typeface="Arial" charset="0"/>
              <a:buNone/>
              <a:defRPr/>
            </a:pPr>
            <a:r>
              <a:rPr lang="en-US" sz="3200" dirty="0" smtClean="0">
                <a:solidFill>
                  <a:prstClr val="white"/>
                </a:solidFill>
                <a:cs typeface="ＭＳ Ｐゴシック" charset="0"/>
              </a:rPr>
              <a:t>What Caused the Civil War?</a:t>
            </a:r>
          </a:p>
          <a:p>
            <a:pPr algn="ctr">
              <a:spcAft>
                <a:spcPts val="1200"/>
              </a:spcAft>
              <a:defRPr/>
            </a:pPr>
            <a:endParaRPr lang="en-US" sz="3200" b="1" i="1" dirty="0" smtClean="0">
              <a:solidFill>
                <a:prstClr val="white"/>
              </a:solidFill>
              <a:cs typeface="ＭＳ Ｐゴシック" charset="0"/>
            </a:endParaRPr>
          </a:p>
          <a:p>
            <a:pP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a:p>
            <a:pPr defTabSz="914400" fontAlgn="auto">
              <a:spcBef>
                <a:spcPts val="0"/>
              </a:spcBef>
              <a:spcAft>
                <a:spcPts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itle 1"/>
          <p:cNvSpPr>
            <a:spLocks noGrp="1"/>
          </p:cNvSpPr>
          <p:nvPr>
            <p:ph type="title"/>
          </p:nvPr>
        </p:nvSpPr>
        <p:spPr>
          <a:xfrm>
            <a:off x="1295400" y="995363"/>
            <a:ext cx="6553200" cy="909637"/>
          </a:xfrm>
        </p:spPr>
        <p:txBody>
          <a:bodyPr/>
          <a:lstStyle/>
          <a:p>
            <a:pPr eaLnBrk="1" hangingPunct="1"/>
            <a:r>
              <a:rPr lang="en-US" altLang="en-US" dirty="0" smtClean="0"/>
              <a:t>1</a:t>
            </a:r>
          </a:p>
        </p:txBody>
      </p:sp>
      <p:pic>
        <p:nvPicPr>
          <p:cNvPr id="419842"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994" y="0"/>
            <a:ext cx="9144000" cy="6858000"/>
          </a:xfrm>
        </p:spPr>
      </p:pic>
      <p:sp>
        <p:nvSpPr>
          <p:cNvPr id="6" name="TextBox 5"/>
          <p:cNvSpPr txBox="1"/>
          <p:nvPr/>
        </p:nvSpPr>
        <p:spPr>
          <a:xfrm>
            <a:off x="723900" y="51749"/>
            <a:ext cx="7696200" cy="2400657"/>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algn="ctr">
              <a:spcAft>
                <a:spcPts val="1200"/>
              </a:spcAft>
              <a:buFont typeface="Arial" charset="0"/>
              <a:buNone/>
              <a:defRPr/>
            </a:pPr>
            <a:r>
              <a:rPr lang="en-US" sz="3200" b="1" dirty="0">
                <a:solidFill>
                  <a:prstClr val="white"/>
                </a:solidFill>
                <a:cs typeface="ＭＳ Ｐゴシック" charset="0"/>
              </a:rPr>
              <a:t>Step 3: </a:t>
            </a:r>
            <a:r>
              <a:rPr lang="en-US" sz="3200" dirty="0" smtClean="0">
                <a:solidFill>
                  <a:prstClr val="white"/>
                </a:solidFill>
                <a:cs typeface="ＭＳ Ｐゴシック" charset="0"/>
              </a:rPr>
              <a:t>Clarifying the Question</a:t>
            </a:r>
          </a:p>
          <a:p>
            <a:pPr algn="ctr">
              <a:spcAft>
                <a:spcPts val="1200"/>
              </a:spcAft>
              <a:defRPr/>
            </a:pPr>
            <a:r>
              <a:rPr lang="en-US" sz="3200" b="1" i="1" dirty="0" smtClean="0">
                <a:solidFill>
                  <a:prstClr val="white"/>
                </a:solidFill>
                <a:cs typeface="ＭＳ Ｐゴシック" charset="0"/>
              </a:rPr>
              <a:t>Part One:  Defining </a:t>
            </a:r>
            <a:r>
              <a:rPr lang="en-US" sz="3200" b="1" i="1" dirty="0">
                <a:solidFill>
                  <a:prstClr val="white"/>
                </a:solidFill>
                <a:cs typeface="ＭＳ Ｐゴシック" charset="0"/>
              </a:rPr>
              <a:t>Key Terms</a:t>
            </a:r>
          </a:p>
          <a:p>
            <a:pP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a:p>
            <a:pPr defTabSz="914400" fontAlgn="auto">
              <a:spcBef>
                <a:spcPts val="0"/>
              </a:spcBef>
              <a:spcAft>
                <a:spcPts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p:txBody>
      </p:sp>
      <p:sp>
        <p:nvSpPr>
          <p:cNvPr id="8" name="TextBox 7"/>
          <p:cNvSpPr txBox="1"/>
          <p:nvPr/>
        </p:nvSpPr>
        <p:spPr>
          <a:xfrm>
            <a:off x="6630084" y="4158124"/>
            <a:ext cx="1828800" cy="1938992"/>
          </a:xfrm>
          <a:prstGeom prst="rect">
            <a:avLst/>
          </a:prstGeom>
          <a:noFill/>
        </p:spPr>
        <p:txBody>
          <a:bodyPr wrap="square">
            <a:spAutoFit/>
          </a:bodyPr>
          <a:lstStyle/>
          <a:p>
            <a:pPr defTabSz="914400" fontAlgn="auto">
              <a:spcBef>
                <a:spcPts val="0"/>
              </a:spcBef>
              <a:spcAft>
                <a:spcPts val="0"/>
              </a:spcAft>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rPr>
              <a:t>Conflict between people in the same country</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endParaRPr>
          </a:p>
        </p:txBody>
      </p:sp>
      <p:sp>
        <p:nvSpPr>
          <p:cNvPr id="9" name="TextBox 8"/>
          <p:cNvSpPr txBox="1"/>
          <p:nvPr/>
        </p:nvSpPr>
        <p:spPr>
          <a:xfrm>
            <a:off x="6630084" y="2238468"/>
            <a:ext cx="2056715" cy="1200329"/>
          </a:xfrm>
          <a:prstGeom prst="rect">
            <a:avLst/>
          </a:prstGeom>
          <a:noFill/>
        </p:spPr>
        <p:txBody>
          <a:bodyPr wrap="square">
            <a:spAutoFit/>
          </a:bodyPr>
          <a:lstStyle/>
          <a:p>
            <a:pPr defTabSz="914400" fontAlgn="auto">
              <a:spcBef>
                <a:spcPts val="0"/>
              </a:spcBef>
              <a:spcAft>
                <a:spcPts val="0"/>
              </a:spcAft>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rPr>
              <a:t>To make </a:t>
            </a:r>
          </a:p>
          <a:p>
            <a:pPr defTabSz="914400" fontAlgn="auto">
              <a:spcBef>
                <a:spcPts val="0"/>
              </a:spcBef>
              <a:spcAft>
                <a:spcPts val="0"/>
              </a:spcAft>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rPr>
              <a:t>Something happen</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endParaRPr>
          </a:p>
        </p:txBody>
      </p:sp>
      <p:sp>
        <p:nvSpPr>
          <p:cNvPr id="10" name="TextBox 9"/>
          <p:cNvSpPr txBox="1"/>
          <p:nvPr/>
        </p:nvSpPr>
        <p:spPr>
          <a:xfrm>
            <a:off x="702518" y="4576236"/>
            <a:ext cx="1333500" cy="830997"/>
          </a:xfrm>
          <a:prstGeom prst="rect">
            <a:avLst/>
          </a:prstGeom>
          <a:noFill/>
        </p:spPr>
        <p:txBody>
          <a:bodyPr wrap="square">
            <a:spAutoFit/>
          </a:bodyPr>
          <a:lstStyle/>
          <a:p>
            <a:pPr defTabSz="914400" fontAlgn="auto">
              <a:spcBef>
                <a:spcPts val="0"/>
              </a:spcBef>
              <a:spcAft>
                <a:spcPts val="0"/>
              </a:spcAft>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rPr>
              <a:t>Started</a:t>
            </a:r>
          </a:p>
          <a:p>
            <a:pPr defTabSz="914400" fontAlgn="auto">
              <a:spcBef>
                <a:spcPts val="0"/>
              </a:spcBef>
              <a:spcAft>
                <a:spcPts val="0"/>
              </a:spcAft>
              <a:defRPr/>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rPr>
              <a:t>1861</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pitchFamily="34" charset="-128"/>
              <a:cs typeface="ＭＳ Ｐゴシック" charset="0"/>
            </a:endParaRPr>
          </a:p>
        </p:txBody>
      </p:sp>
      <p:sp>
        <p:nvSpPr>
          <p:cNvPr id="7" name="Rounded Rectangle 6"/>
          <p:cNvSpPr/>
          <p:nvPr/>
        </p:nvSpPr>
        <p:spPr>
          <a:xfrm>
            <a:off x="2438401" y="2103819"/>
            <a:ext cx="3733800" cy="32301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What </a:t>
            </a:r>
          </a:p>
          <a:p>
            <a:pPr algn="ctr"/>
            <a:r>
              <a:rPr lang="en-US" sz="4000" dirty="0" smtClean="0"/>
              <a:t>Caused the Civil War?</a:t>
            </a:r>
            <a:endParaRPr lang="en-US" sz="4000" dirty="0"/>
          </a:p>
        </p:txBody>
      </p:sp>
      <p:cxnSp>
        <p:nvCxnSpPr>
          <p:cNvPr id="18" name="Straight Connector 17"/>
          <p:cNvCxnSpPr/>
          <p:nvPr/>
        </p:nvCxnSpPr>
        <p:spPr>
          <a:xfrm>
            <a:off x="3124200" y="3996958"/>
            <a:ext cx="15240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3429000" y="4572000"/>
            <a:ext cx="1447800"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H="1" flipV="1">
            <a:off x="5181601" y="4347610"/>
            <a:ext cx="1424234" cy="34326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2" name="Straight Arrow Connector 21"/>
          <p:cNvCxnSpPr/>
          <p:nvPr/>
        </p:nvCxnSpPr>
        <p:spPr>
          <a:xfrm flipH="1">
            <a:off x="4648200" y="2714863"/>
            <a:ext cx="1957635" cy="86653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V="1">
            <a:off x="1447800" y="4347610"/>
            <a:ext cx="1706107" cy="343264"/>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1"/>
          <p:cNvSpPr>
            <a:spLocks noGrp="1"/>
          </p:cNvSpPr>
          <p:nvPr>
            <p:ph type="title"/>
          </p:nvPr>
        </p:nvSpPr>
        <p:spPr>
          <a:xfrm>
            <a:off x="1295400" y="995363"/>
            <a:ext cx="6553200" cy="909637"/>
          </a:xfrm>
        </p:spPr>
        <p:txBody>
          <a:bodyPr/>
          <a:lstStyle/>
          <a:p>
            <a:pPr eaLnBrk="1" hangingPunct="1"/>
            <a:endParaRPr lang="en-US" altLang="en-US" smtClean="0"/>
          </a:p>
        </p:txBody>
      </p:sp>
      <p:pic>
        <p:nvPicPr>
          <p:cNvPr id="421890"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7938"/>
            <a:ext cx="9144000" cy="6858000"/>
          </a:xfrm>
        </p:spPr>
      </p:pic>
      <p:sp>
        <p:nvSpPr>
          <p:cNvPr id="6" name="TextBox 5"/>
          <p:cNvSpPr txBox="1"/>
          <p:nvPr/>
        </p:nvSpPr>
        <p:spPr>
          <a:xfrm>
            <a:off x="838200" y="611188"/>
            <a:ext cx="7696200" cy="1231106"/>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Aft>
                <a:spcPts val="1200"/>
              </a:spcAft>
              <a:buFont typeface="Arial" charset="0"/>
              <a:buNone/>
              <a:defRPr/>
            </a:pPr>
            <a:r>
              <a:rPr lang="en-US" sz="3200" b="1" dirty="0" smtClean="0">
                <a:solidFill>
                  <a:prstClr val="white"/>
                </a:solidFill>
                <a:cs typeface="ＭＳ Ｐゴシック" charset="0"/>
              </a:rPr>
              <a:t>Step </a:t>
            </a:r>
            <a:r>
              <a:rPr lang="en-US" sz="3200" b="1" dirty="0">
                <a:solidFill>
                  <a:prstClr val="white"/>
                </a:solidFill>
                <a:cs typeface="ＭＳ Ｐゴシック" charset="0"/>
              </a:rPr>
              <a:t>3</a:t>
            </a:r>
            <a:r>
              <a:rPr lang="en-US" sz="3200" b="1" dirty="0" smtClean="0">
                <a:solidFill>
                  <a:prstClr val="white"/>
                </a:solidFill>
                <a:cs typeface="ＭＳ Ｐゴシック" charset="0"/>
              </a:rPr>
              <a:t>: </a:t>
            </a:r>
            <a:r>
              <a:rPr lang="en-US" sz="3200" dirty="0" smtClean="0">
                <a:solidFill>
                  <a:prstClr val="white"/>
                </a:solidFill>
                <a:cs typeface="ＭＳ Ｐゴシック" charset="0"/>
              </a:rPr>
              <a:t>Clarifying the Question </a:t>
            </a:r>
            <a:r>
              <a:rPr lang="en-US" sz="3200" i="1" dirty="0" smtClean="0">
                <a:solidFill>
                  <a:prstClr val="white"/>
                </a:solidFill>
                <a:cs typeface="ＭＳ Ｐゴシック" charset="0"/>
              </a:rPr>
              <a:t>(continued)</a:t>
            </a:r>
          </a:p>
          <a:p>
            <a:pPr algn="ctr">
              <a:spcAft>
                <a:spcPts val="1200"/>
              </a:spcAft>
              <a:defRPr/>
            </a:pPr>
            <a:r>
              <a:rPr lang="en-US" sz="3200" b="1" i="1" dirty="0" smtClean="0">
                <a:solidFill>
                  <a:prstClr val="white"/>
                </a:solidFill>
                <a:cs typeface="ＭＳ Ｐゴシック" charset="0"/>
              </a:rPr>
              <a:t>Part Two:  Identifying the Task</a:t>
            </a:r>
            <a:endParaRPr lang="en-US" sz="3200" b="1" i="1" dirty="0">
              <a:solidFill>
                <a:prstClr val="white"/>
              </a:solidFill>
              <a:cs typeface="ＭＳ Ｐゴシック" charset="0"/>
            </a:endParaRPr>
          </a:p>
        </p:txBody>
      </p:sp>
      <p:sp>
        <p:nvSpPr>
          <p:cNvPr id="2" name="TextBox 1"/>
          <p:cNvSpPr txBox="1"/>
          <p:nvPr/>
        </p:nvSpPr>
        <p:spPr>
          <a:xfrm>
            <a:off x="1016523" y="2970368"/>
            <a:ext cx="7517877" cy="2739211"/>
          </a:xfrm>
          <a:prstGeom prst="rect">
            <a:avLst/>
          </a:prstGeom>
          <a:noFill/>
        </p:spPr>
        <p:txBody>
          <a:bodyPr wrap="square">
            <a:spAutoFit/>
          </a:bodyPr>
          <a:lstStyle/>
          <a:p>
            <a:pPr defTabSz="914400" fontAlgn="auto">
              <a:spcBef>
                <a:spcPts val="0"/>
              </a:spcBef>
              <a:spcAft>
                <a:spcPts val="0"/>
              </a:spcAft>
              <a:defRPr/>
            </a:pPr>
            <a:r>
              <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a typeface="ＭＳ Ｐゴシック" pitchFamily="34" charset="-128"/>
                <a:cs typeface="Arial" pitchFamily="34" charset="0"/>
              </a:rPr>
              <a:t>Discussion </a:t>
            </a:r>
            <a:r>
              <a:rPr lang="en-US" sz="2800" dirty="0" smtClean="0">
                <a:ln w="18415" cmpd="sng">
                  <a:solidFill>
                    <a:srgbClr val="FFFFFF"/>
                  </a:solidFill>
                  <a:prstDash val="solid"/>
                </a:ln>
                <a:solidFill>
                  <a:srgbClr val="FFFFFF"/>
                </a:solidFill>
                <a:effectLst>
                  <a:outerShdw blurRad="38100" dist="38100" dir="2700000" algn="tl">
                    <a:srgbClr val="000000">
                      <a:alpha val="43137"/>
                    </a:srgbClr>
                  </a:outerShdw>
                </a:effectLst>
                <a:ea typeface="ＭＳ Ｐゴシック" pitchFamily="34" charset="-128"/>
                <a:cs typeface="Arial" pitchFamily="34" charset="0"/>
              </a:rPr>
              <a:t>Question:</a:t>
            </a:r>
            <a:endParaRPr lang="en-US" sz="2800" dirty="0">
              <a:ln w="18415" cmpd="sng">
                <a:solidFill>
                  <a:srgbClr val="FFFFFF"/>
                </a:solidFill>
                <a:prstDash val="solid"/>
              </a:ln>
              <a:solidFill>
                <a:srgbClr val="FFFFFF"/>
              </a:solidFill>
              <a:effectLst>
                <a:outerShdw blurRad="38100" dist="38100" dir="2700000" algn="tl">
                  <a:srgbClr val="000000">
                    <a:alpha val="43137"/>
                  </a:srgbClr>
                </a:outerShdw>
              </a:effectLst>
              <a:ea typeface="ＭＳ Ｐゴシック" pitchFamily="34" charset="-128"/>
              <a:cs typeface="Arial" pitchFamily="34" charset="0"/>
            </a:endParaRPr>
          </a:p>
          <a:p>
            <a:pPr marL="457200" indent="-457200" defTabSz="914400" fontAlgn="auto">
              <a:spcBef>
                <a:spcPts val="0"/>
              </a:spcBef>
              <a:spcAft>
                <a:spcPts val="0"/>
              </a:spcAft>
              <a:buFont typeface="+mj-lt"/>
              <a:buAutoNum type="arabicPeriod"/>
              <a:defRPr/>
            </a:pPr>
            <a:r>
              <a:rPr lang="en-US" sz="2400" dirty="0" smtClean="0">
                <a:ln w="18415" cmpd="sng">
                  <a:solidFill>
                    <a:srgbClr val="FFFFFF"/>
                  </a:solidFill>
                  <a:prstDash val="solid"/>
                </a:ln>
                <a:solidFill>
                  <a:srgbClr val="FFFFFF"/>
                </a:solidFill>
                <a:latin typeface="Calibri"/>
                <a:ea typeface="ＭＳ Ｐゴシック" pitchFamily="34" charset="-128"/>
                <a:cs typeface="ＭＳ Ｐゴシック" charset="0"/>
              </a:rPr>
              <a:t>Does the question ask you to come up with several reasons for the Civil War or one overall reason?</a:t>
            </a:r>
          </a:p>
          <a:p>
            <a:pPr marL="457200" indent="-457200" defTabSz="914400" fontAlgn="auto">
              <a:spcBef>
                <a:spcPts val="0"/>
              </a:spcBef>
              <a:spcAft>
                <a:spcPts val="0"/>
              </a:spcAft>
              <a:buFont typeface="+mj-lt"/>
              <a:buAutoNum type="arabicPeriod"/>
              <a:defRPr/>
            </a:pPr>
            <a:r>
              <a:rPr lang="en-US" sz="2400" dirty="0" smtClean="0">
                <a:ln w="18415" cmpd="sng">
                  <a:solidFill>
                    <a:srgbClr val="FFFFFF"/>
                  </a:solidFill>
                  <a:prstDash val="solid"/>
                </a:ln>
                <a:solidFill>
                  <a:srgbClr val="FFFFFF"/>
                </a:solidFill>
                <a:latin typeface="Calibri"/>
                <a:ea typeface="ＭＳ Ｐゴシック" pitchFamily="34" charset="-128"/>
                <a:cs typeface="ＭＳ Ｐゴシック" charset="0"/>
              </a:rPr>
              <a:t>Rewrite the question as a statement in your own words,  including dates</a:t>
            </a:r>
            <a:r>
              <a:rPr lang="en-US" sz="2400" dirty="0" smtClean="0">
                <a:ln w="18415" cmpd="sng">
                  <a:solidFill>
                    <a:srgbClr val="FFFFFF"/>
                  </a:solidFill>
                  <a:prstDash val="solid"/>
                </a:ln>
                <a:solidFill>
                  <a:srgbClr val="FFFFFF"/>
                </a:solidFill>
                <a:latin typeface="Calibri"/>
                <a:ea typeface="ＭＳ Ｐゴシック" pitchFamily="34" charset="-128"/>
                <a:cs typeface="ＭＳ Ｐゴシック" charset="0"/>
              </a:rPr>
              <a:t>.</a:t>
            </a:r>
          </a:p>
          <a:p>
            <a:pPr marL="457200" indent="-457200" defTabSz="914400" fontAlgn="auto">
              <a:spcBef>
                <a:spcPts val="0"/>
              </a:spcBef>
              <a:spcAft>
                <a:spcPts val="0"/>
              </a:spcAft>
              <a:buFont typeface="+mj-lt"/>
              <a:buAutoNum type="arabicPeriod"/>
              <a:defRPr/>
            </a:pPr>
            <a:endParaRPr lang="en-US" sz="2400" dirty="0">
              <a:ln w="18415" cmpd="sng">
                <a:solidFill>
                  <a:srgbClr val="FFFFFF"/>
                </a:solidFill>
                <a:prstDash val="solid"/>
              </a:ln>
              <a:solidFill>
                <a:srgbClr val="FFFFFF"/>
              </a:solidFill>
              <a:latin typeface="Calibri"/>
              <a:ea typeface="ＭＳ Ｐゴシック" pitchFamily="34" charset="-128"/>
              <a:cs typeface="ＭＳ Ｐゴシック" charset="0"/>
            </a:endParaRPr>
          </a:p>
          <a:p>
            <a:pPr defTabSz="914400" fontAlgn="auto">
              <a:spcBef>
                <a:spcPts val="0"/>
              </a:spcBef>
              <a:spcAft>
                <a:spcPts val="0"/>
              </a:spcAft>
              <a:defRPr/>
            </a:pPr>
            <a:r>
              <a:rPr lang="en-US" sz="2400" dirty="0" smtClean="0">
                <a:ln w="18415" cmpd="sng">
                  <a:solidFill>
                    <a:srgbClr val="FFFFFF"/>
                  </a:solidFill>
                  <a:prstDash val="solid"/>
                </a:ln>
                <a:solidFill>
                  <a:srgbClr val="FFFFFF"/>
                </a:solidFill>
                <a:latin typeface="Calibri"/>
                <a:ea typeface="ＭＳ Ｐゴシック" pitchFamily="34" charset="-128"/>
                <a:cs typeface="ＭＳ Ｐゴシック" charset="0"/>
              </a:rPr>
              <a:t>***This will be part of your thesis statement.</a:t>
            </a:r>
            <a:endParaRPr lang="en-US" sz="2400" dirty="0">
              <a:ln w="18415" cmpd="sng">
                <a:solidFill>
                  <a:srgbClr val="FFFFFF"/>
                </a:solidFill>
                <a:prstDash val="solid"/>
              </a:ln>
              <a:solidFill>
                <a:srgbClr val="FFFFFF"/>
              </a:solidFill>
              <a:latin typeface="Calibri"/>
              <a:ea typeface="ＭＳ Ｐゴシック" pitchFamily="34"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7" name="Title 1"/>
          <p:cNvSpPr>
            <a:spLocks noGrp="1"/>
          </p:cNvSpPr>
          <p:nvPr>
            <p:ph type="title"/>
          </p:nvPr>
        </p:nvSpPr>
        <p:spPr>
          <a:xfrm>
            <a:off x="1295400" y="995363"/>
            <a:ext cx="6553200" cy="909637"/>
          </a:xfrm>
        </p:spPr>
        <p:txBody>
          <a:bodyPr/>
          <a:lstStyle/>
          <a:p>
            <a:pPr eaLnBrk="1" hangingPunct="1">
              <a:buFont typeface="Georgia" panose="02040502050405020303" pitchFamily="18" charset="0"/>
              <a:buChar char="*"/>
            </a:pPr>
            <a:endParaRPr lang="en-US" altLang="en-US" smtClean="0"/>
          </a:p>
        </p:txBody>
      </p:sp>
      <p:pic>
        <p:nvPicPr>
          <p:cNvPr id="423938" name="Content Placeholder 3" descr="ist2_9268914-my-goals-list-on-blackboard.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extBox 5"/>
          <p:cNvSpPr txBox="1"/>
          <p:nvPr/>
        </p:nvSpPr>
        <p:spPr>
          <a:xfrm>
            <a:off x="413792" y="303090"/>
            <a:ext cx="8142288" cy="2862322"/>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fontAlgn="auto">
              <a:spcBef>
                <a:spcPts val="0"/>
              </a:spcBef>
              <a:spcAft>
                <a:spcPts val="1200"/>
              </a:spcAft>
              <a:buFont typeface="Arial" charset="0"/>
              <a:buNone/>
              <a:defRPr/>
            </a:pPr>
            <a:r>
              <a:rPr lang="en-US" sz="3200" b="1" dirty="0" smtClean="0">
                <a:solidFill>
                  <a:prstClr val="white"/>
                </a:solidFill>
              </a:rPr>
              <a:t>Step </a:t>
            </a:r>
            <a:r>
              <a:rPr lang="en-US" sz="3200" b="1" dirty="0">
                <a:solidFill>
                  <a:prstClr val="white"/>
                </a:solidFill>
              </a:rPr>
              <a:t>3</a:t>
            </a:r>
            <a:r>
              <a:rPr lang="en-US" sz="3200" b="1" dirty="0" smtClean="0">
                <a:solidFill>
                  <a:prstClr val="white"/>
                </a:solidFill>
              </a:rPr>
              <a:t>: </a:t>
            </a:r>
            <a:r>
              <a:rPr lang="en-US" sz="3200" dirty="0" smtClean="0">
                <a:solidFill>
                  <a:prstClr val="white"/>
                </a:solidFill>
              </a:rPr>
              <a:t>Clarifying the Question</a:t>
            </a:r>
            <a:endParaRPr lang="en-US" sz="3200" i="1" dirty="0" smtClean="0">
              <a:solidFill>
                <a:prstClr val="white"/>
              </a:solidFill>
            </a:endParaRPr>
          </a:p>
          <a:p>
            <a:pPr algn="ctr" fontAlgn="auto">
              <a:spcBef>
                <a:spcPts val="0"/>
              </a:spcBef>
              <a:spcAft>
                <a:spcPts val="1200"/>
              </a:spcAft>
              <a:defRPr/>
            </a:pPr>
            <a:r>
              <a:rPr lang="en-US" sz="3200" b="1" i="1" dirty="0" smtClean="0">
                <a:solidFill>
                  <a:prstClr val="white"/>
                </a:solidFill>
              </a:rPr>
              <a:t>Pre-bucketing</a:t>
            </a:r>
          </a:p>
          <a:p>
            <a:pPr algn="ctr" fontAlgn="auto">
              <a:spcBef>
                <a:spcPts val="0"/>
              </a:spcBef>
              <a:spcAft>
                <a:spcPts val="1200"/>
              </a:spcAft>
              <a:defRPr/>
            </a:pPr>
            <a:r>
              <a:rPr lang="en-US" sz="3200" dirty="0" smtClean="0">
                <a:solidFill>
                  <a:schemeClr val="accent2">
                    <a:lumMod val="40000"/>
                    <a:lumOff val="60000"/>
                  </a:schemeClr>
                </a:solidFill>
              </a:rPr>
              <a:t>Directions: Using any clues from the discussion and documents you’ve read so far, predict the analytical categories for the buckets.</a:t>
            </a:r>
            <a:endParaRPr lang="en-US" sz="3200" dirty="0">
              <a:solidFill>
                <a:schemeClr val="accent2">
                  <a:lumMod val="40000"/>
                  <a:lumOff val="60000"/>
                </a:schemeClr>
              </a:solidFill>
            </a:endParaRPr>
          </a:p>
        </p:txBody>
      </p:sp>
      <p:sp>
        <p:nvSpPr>
          <p:cNvPr id="423940" name="TextBox 8"/>
          <p:cNvSpPr txBox="1">
            <a:spLocks noChangeArrowheads="1"/>
          </p:cNvSpPr>
          <p:nvPr/>
        </p:nvSpPr>
        <p:spPr bwMode="auto">
          <a:xfrm>
            <a:off x="990600" y="5021263"/>
            <a:ext cx="1862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smtClean="0">
                <a:solidFill>
                  <a:srgbClr val="FFFFFF"/>
                </a:solidFill>
              </a:rPr>
              <a:t>Cause #1</a:t>
            </a:r>
            <a:endParaRPr lang="en-US" altLang="en-US" b="1" dirty="0">
              <a:solidFill>
                <a:srgbClr val="FFFFFF"/>
              </a:solidFill>
            </a:endParaRPr>
          </a:p>
        </p:txBody>
      </p:sp>
      <p:sp>
        <p:nvSpPr>
          <p:cNvPr id="423941" name="TextBox 9"/>
          <p:cNvSpPr txBox="1">
            <a:spLocks noChangeArrowheads="1"/>
          </p:cNvSpPr>
          <p:nvPr/>
        </p:nvSpPr>
        <p:spPr bwMode="auto">
          <a:xfrm>
            <a:off x="3555455" y="5036893"/>
            <a:ext cx="18589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smtClean="0">
                <a:solidFill>
                  <a:srgbClr val="FFFFFF"/>
                </a:solidFill>
              </a:rPr>
              <a:t>Cause #2</a:t>
            </a:r>
            <a:endParaRPr lang="en-US" altLang="en-US" b="1" dirty="0">
              <a:solidFill>
                <a:srgbClr val="FFFFFF"/>
              </a:solidFill>
            </a:endParaRPr>
          </a:p>
        </p:txBody>
      </p:sp>
      <p:sp>
        <p:nvSpPr>
          <p:cNvPr id="423942" name="TextBox 10"/>
          <p:cNvSpPr txBox="1">
            <a:spLocks noChangeArrowheads="1"/>
          </p:cNvSpPr>
          <p:nvPr/>
        </p:nvSpPr>
        <p:spPr bwMode="auto">
          <a:xfrm>
            <a:off x="5939631" y="5046320"/>
            <a:ext cx="1943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smtClean="0">
                <a:solidFill>
                  <a:srgbClr val="FFFFFF"/>
                </a:solidFill>
              </a:rPr>
              <a:t>Cause #3</a:t>
            </a:r>
            <a:endParaRPr lang="en-US" altLang="en-US" b="1" dirty="0">
              <a:solidFill>
                <a:srgbClr val="FFFFFF"/>
              </a:solidFill>
            </a:endParaRPr>
          </a:p>
        </p:txBody>
      </p:sp>
      <p:pic>
        <p:nvPicPr>
          <p:cNvPr id="2" name="Picture 1"/>
          <p:cNvPicPr>
            <a:picLocks noChangeAspect="1"/>
          </p:cNvPicPr>
          <p:nvPr/>
        </p:nvPicPr>
        <p:blipFill>
          <a:blip r:embed="rId4"/>
          <a:stretch>
            <a:fillRect/>
          </a:stretch>
        </p:blipFill>
        <p:spPr>
          <a:xfrm>
            <a:off x="1131847" y="3165413"/>
            <a:ext cx="6706181" cy="1722586"/>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Title 1"/>
          <p:cNvSpPr>
            <a:spLocks noGrp="1"/>
          </p:cNvSpPr>
          <p:nvPr>
            <p:ph type="title"/>
          </p:nvPr>
        </p:nvSpPr>
        <p:spPr>
          <a:xfrm>
            <a:off x="1295400" y="995363"/>
            <a:ext cx="6553200" cy="909637"/>
          </a:xfrm>
        </p:spPr>
        <p:txBody>
          <a:bodyPr/>
          <a:lstStyle/>
          <a:p>
            <a:pPr eaLnBrk="1" hangingPunct="1">
              <a:buFont typeface="Georgia" panose="02040502050405020303" pitchFamily="18" charset="0"/>
              <a:buChar char="*"/>
            </a:pPr>
            <a:endParaRPr lang="en-US" altLang="en-US" smtClean="0"/>
          </a:p>
        </p:txBody>
      </p:sp>
      <p:pic>
        <p:nvPicPr>
          <p:cNvPr id="425986" name="Content Placeholder 3" descr="ist2_9268914-my-goals-list-on-blackboard.jpg"/>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extBox 5"/>
          <p:cNvSpPr txBox="1"/>
          <p:nvPr/>
        </p:nvSpPr>
        <p:spPr>
          <a:xfrm>
            <a:off x="805206" y="195144"/>
            <a:ext cx="7696200" cy="1600438"/>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a:p>
            <a:pPr algn="ctr" fontAlgn="auto">
              <a:spcBef>
                <a:spcPts val="0"/>
              </a:spcBef>
              <a:spcAft>
                <a:spcPts val="1200"/>
              </a:spcAft>
              <a:buFont typeface="Arial" charset="0"/>
              <a:buNone/>
              <a:defRPr/>
            </a:pPr>
            <a:r>
              <a:rPr lang="en-US" sz="3200" b="1" dirty="0">
                <a:solidFill>
                  <a:prstClr val="white"/>
                </a:solidFill>
              </a:rPr>
              <a:t>Step 3</a:t>
            </a:r>
            <a:r>
              <a:rPr lang="en-US" sz="3200" b="1" dirty="0" smtClean="0">
                <a:solidFill>
                  <a:prstClr val="white"/>
                </a:solidFill>
              </a:rPr>
              <a:t>: </a:t>
            </a:r>
            <a:r>
              <a:rPr lang="en-US" sz="3200" dirty="0" smtClean="0">
                <a:solidFill>
                  <a:prstClr val="white"/>
                </a:solidFill>
              </a:rPr>
              <a:t>Clarifying the Question </a:t>
            </a:r>
            <a:endParaRPr lang="en-US" sz="3200" i="1" dirty="0" smtClean="0">
              <a:solidFill>
                <a:prstClr val="white"/>
              </a:solidFill>
            </a:endParaRPr>
          </a:p>
          <a:p>
            <a:pPr algn="ctr" fontAlgn="auto">
              <a:spcBef>
                <a:spcPts val="0"/>
              </a:spcBef>
              <a:spcAft>
                <a:spcPts val="1200"/>
              </a:spcAft>
              <a:defRPr/>
            </a:pPr>
            <a:r>
              <a:rPr lang="en-US" sz="3200" b="1" i="1" dirty="0" smtClean="0">
                <a:solidFill>
                  <a:prstClr val="white"/>
                </a:solidFill>
              </a:rPr>
              <a:t>Pre-bucketing</a:t>
            </a: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endParaRPr>
          </a:p>
        </p:txBody>
      </p:sp>
      <p:sp>
        <p:nvSpPr>
          <p:cNvPr id="712708" name="TextBox 8"/>
          <p:cNvSpPr txBox="1">
            <a:spLocks noChangeArrowheads="1"/>
          </p:cNvSpPr>
          <p:nvPr/>
        </p:nvSpPr>
        <p:spPr bwMode="auto">
          <a:xfrm>
            <a:off x="3472206" y="4410390"/>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smtClean="0">
                <a:solidFill>
                  <a:srgbClr val="FFFFFF"/>
                </a:solidFill>
              </a:rPr>
              <a:t>#2 Differing </a:t>
            </a:r>
          </a:p>
          <a:p>
            <a:pPr algn="ctr" eaLnBrk="1" hangingPunct="1"/>
            <a:r>
              <a:rPr lang="en-US" altLang="en-US" b="1" dirty="0" smtClean="0">
                <a:solidFill>
                  <a:srgbClr val="FFFFFF"/>
                </a:solidFill>
              </a:rPr>
              <a:t>Economies</a:t>
            </a:r>
            <a:endParaRPr lang="en-US" altLang="en-US" b="1" dirty="0">
              <a:solidFill>
                <a:srgbClr val="FFFFFF"/>
              </a:solidFill>
            </a:endParaRPr>
          </a:p>
        </p:txBody>
      </p:sp>
      <p:sp>
        <p:nvSpPr>
          <p:cNvPr id="712709" name="TextBox 9"/>
          <p:cNvSpPr txBox="1">
            <a:spLocks noChangeArrowheads="1"/>
          </p:cNvSpPr>
          <p:nvPr/>
        </p:nvSpPr>
        <p:spPr bwMode="auto">
          <a:xfrm>
            <a:off x="1153418" y="4392066"/>
            <a:ext cx="19224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smtClean="0">
                <a:solidFill>
                  <a:srgbClr val="FFFFFF"/>
                </a:solidFill>
              </a:rPr>
              <a:t>#1 Ideas </a:t>
            </a:r>
            <a:r>
              <a:rPr lang="en-US" altLang="en-US" b="1" dirty="0">
                <a:solidFill>
                  <a:srgbClr val="FFFFFF"/>
                </a:solidFill>
              </a:rPr>
              <a:t>About</a:t>
            </a:r>
          </a:p>
          <a:p>
            <a:pPr algn="ctr" eaLnBrk="1" hangingPunct="1"/>
            <a:r>
              <a:rPr lang="en-US" altLang="en-US" b="1" dirty="0">
                <a:solidFill>
                  <a:srgbClr val="FFFFFF"/>
                </a:solidFill>
              </a:rPr>
              <a:t>the Morality</a:t>
            </a:r>
          </a:p>
          <a:p>
            <a:pPr algn="ctr" eaLnBrk="1" hangingPunct="1"/>
            <a:r>
              <a:rPr lang="en-US" altLang="en-US" b="1" dirty="0">
                <a:solidFill>
                  <a:srgbClr val="FFFFFF"/>
                </a:solidFill>
              </a:rPr>
              <a:t>of Slavery</a:t>
            </a:r>
          </a:p>
        </p:txBody>
      </p:sp>
      <p:sp>
        <p:nvSpPr>
          <p:cNvPr id="712710" name="TextBox 10"/>
          <p:cNvSpPr txBox="1">
            <a:spLocks noChangeArrowheads="1"/>
          </p:cNvSpPr>
          <p:nvPr/>
        </p:nvSpPr>
        <p:spPr bwMode="auto">
          <a:xfrm>
            <a:off x="6151762" y="4349572"/>
            <a:ext cx="21540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smtClean="0">
                <a:solidFill>
                  <a:srgbClr val="FFFFFF"/>
                </a:solidFill>
              </a:rPr>
              <a:t>#3 Failure </a:t>
            </a:r>
            <a:r>
              <a:rPr lang="en-US" altLang="en-US" b="1" dirty="0">
                <a:solidFill>
                  <a:srgbClr val="FFFFFF"/>
                </a:solidFill>
              </a:rPr>
              <a:t>of</a:t>
            </a:r>
          </a:p>
          <a:p>
            <a:pPr algn="ctr" eaLnBrk="1" hangingPunct="1"/>
            <a:r>
              <a:rPr lang="en-US" altLang="en-US" b="1" dirty="0">
                <a:solidFill>
                  <a:srgbClr val="FFFFFF"/>
                </a:solidFill>
              </a:rPr>
              <a:t>Political</a:t>
            </a:r>
          </a:p>
          <a:p>
            <a:pPr algn="ctr" eaLnBrk="1" hangingPunct="1"/>
            <a:r>
              <a:rPr lang="en-US" altLang="en-US" b="1" dirty="0">
                <a:solidFill>
                  <a:srgbClr val="FFFFFF"/>
                </a:solidFill>
              </a:rPr>
              <a:t>Compromise</a:t>
            </a:r>
          </a:p>
        </p:txBody>
      </p:sp>
      <p:pic>
        <p:nvPicPr>
          <p:cNvPr id="2" name="Picture 1"/>
          <p:cNvPicPr>
            <a:picLocks noChangeAspect="1"/>
          </p:cNvPicPr>
          <p:nvPr/>
        </p:nvPicPr>
        <p:blipFill>
          <a:blip r:embed="rId4"/>
          <a:stretch>
            <a:fillRect/>
          </a:stretch>
        </p:blipFill>
        <p:spPr>
          <a:xfrm>
            <a:off x="1185130" y="1750709"/>
            <a:ext cx="6706181" cy="2576082"/>
          </a:xfrm>
          <a:prstGeom prst="rect">
            <a:avLst/>
          </a:prstGeom>
        </p:spPr>
      </p:pic>
      <p:sp>
        <p:nvSpPr>
          <p:cNvPr id="12" name="TextBox 8"/>
          <p:cNvSpPr txBox="1">
            <a:spLocks noChangeArrowheads="1"/>
          </p:cNvSpPr>
          <p:nvPr/>
        </p:nvSpPr>
        <p:spPr bwMode="auto">
          <a:xfrm>
            <a:off x="1843637" y="5948197"/>
            <a:ext cx="55932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27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27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27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8" grpId="0"/>
      <p:bldP spid="712709" grpId="0"/>
      <p:bldP spid="7127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4241" name="Title 1"/>
          <p:cNvSpPr>
            <a:spLocks noGrp="1"/>
          </p:cNvSpPr>
          <p:nvPr>
            <p:ph type="title"/>
          </p:nvPr>
        </p:nvSpPr>
        <p:spPr>
          <a:xfrm>
            <a:off x="1295400" y="995363"/>
            <a:ext cx="6553200" cy="909637"/>
          </a:xfrm>
        </p:spPr>
        <p:txBody>
          <a:bodyPr/>
          <a:lstStyle/>
          <a:p>
            <a:pPr eaLnBrk="1" hangingPunct="1"/>
            <a:endParaRPr lang="en-US" altLang="en-US" smtClean="0"/>
          </a:p>
        </p:txBody>
      </p:sp>
      <p:pic>
        <p:nvPicPr>
          <p:cNvPr id="394242"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extBox 5"/>
          <p:cNvSpPr txBox="1"/>
          <p:nvPr/>
        </p:nvSpPr>
        <p:spPr>
          <a:xfrm>
            <a:off x="228600" y="611189"/>
            <a:ext cx="8839200" cy="6401753"/>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rPr>
              <a:t>The DBQ Project Method</a:t>
            </a:r>
          </a:p>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a:spcAft>
                <a:spcPts val="1200"/>
              </a:spcAft>
              <a:buFont typeface="Arial" charset="0"/>
              <a:buNone/>
              <a:defRPr/>
            </a:pPr>
            <a:r>
              <a:rPr lang="en-US" sz="2400" b="1" dirty="0">
                <a:solidFill>
                  <a:prstClr val="white"/>
                </a:solidFill>
                <a:cs typeface="ＭＳ Ｐゴシック" charset="0"/>
              </a:rPr>
              <a:t>Step 1:</a:t>
            </a:r>
            <a:r>
              <a:rPr lang="en-US" sz="2400" dirty="0">
                <a:solidFill>
                  <a:prstClr val="white"/>
                </a:solidFill>
                <a:cs typeface="ＭＳ Ｐゴシック" charset="0"/>
              </a:rPr>
              <a:t> </a:t>
            </a:r>
            <a:r>
              <a:rPr lang="en-US" sz="2400" dirty="0" smtClean="0">
                <a:solidFill>
                  <a:prstClr val="white"/>
                </a:solidFill>
                <a:cs typeface="ＭＳ Ｐゴシック" charset="0"/>
              </a:rPr>
              <a:t>The Hook  (</a:t>
            </a:r>
            <a:r>
              <a:rPr lang="en-US" sz="2400" i="1" dirty="0" smtClean="0">
                <a:solidFill>
                  <a:prstClr val="white"/>
                </a:solidFill>
                <a:cs typeface="ＭＳ Ｐゴシック" charset="0"/>
              </a:rPr>
              <a:t>Engaging </a:t>
            </a:r>
            <a:r>
              <a:rPr lang="en-US" sz="2400" i="1" dirty="0">
                <a:solidFill>
                  <a:prstClr val="white"/>
                </a:solidFill>
                <a:cs typeface="ＭＳ Ｐゴシック" charset="0"/>
              </a:rPr>
              <a:t>the </a:t>
            </a:r>
            <a:r>
              <a:rPr lang="en-US" sz="2400" i="1" dirty="0" smtClean="0">
                <a:solidFill>
                  <a:prstClr val="white"/>
                </a:solidFill>
                <a:cs typeface="ＭＳ Ｐゴシック" charset="0"/>
              </a:rPr>
              <a:t>students) </a:t>
            </a:r>
          </a:p>
          <a:p>
            <a:pPr>
              <a:spcAft>
                <a:spcPts val="1200"/>
              </a:spcAft>
              <a:buFont typeface="Arial" charset="0"/>
              <a:buNone/>
              <a:defRPr/>
            </a:pPr>
            <a:endParaRPr lang="en-US" sz="1000" dirty="0">
              <a:solidFill>
                <a:prstClr val="white"/>
              </a:solidFill>
              <a:cs typeface="ＭＳ Ｐゴシック" charset="0"/>
            </a:endParaRPr>
          </a:p>
          <a:p>
            <a:pPr>
              <a:spcAft>
                <a:spcPts val="1200"/>
              </a:spcAft>
              <a:buFont typeface="Arial" charset="0"/>
              <a:buNone/>
              <a:defRPr/>
            </a:pPr>
            <a:r>
              <a:rPr lang="en-US" sz="2400" b="1" dirty="0">
                <a:solidFill>
                  <a:prstClr val="white"/>
                </a:solidFill>
                <a:cs typeface="ＭＳ Ｐゴシック" charset="0"/>
              </a:rPr>
              <a:t>Step 2:</a:t>
            </a:r>
            <a:r>
              <a:rPr lang="en-US" sz="2400" dirty="0">
                <a:solidFill>
                  <a:prstClr val="white"/>
                </a:solidFill>
                <a:cs typeface="ＭＳ Ｐゴシック" charset="0"/>
              </a:rPr>
              <a:t> </a:t>
            </a:r>
            <a:r>
              <a:rPr lang="en-US" sz="2400" dirty="0" smtClean="0">
                <a:solidFill>
                  <a:prstClr val="white"/>
                </a:solidFill>
                <a:cs typeface="ＭＳ Ｐゴシック" charset="0"/>
              </a:rPr>
              <a:t>The </a:t>
            </a:r>
            <a:r>
              <a:rPr lang="en-US" sz="2400" dirty="0">
                <a:solidFill>
                  <a:prstClr val="white"/>
                </a:solidFill>
                <a:cs typeface="ＭＳ Ｐゴシック" charset="0"/>
              </a:rPr>
              <a:t>Background </a:t>
            </a:r>
            <a:r>
              <a:rPr lang="en-US" sz="2400" dirty="0" smtClean="0">
                <a:solidFill>
                  <a:prstClr val="white"/>
                </a:solidFill>
                <a:cs typeface="ＭＳ Ｐゴシック" charset="0"/>
              </a:rPr>
              <a:t>Essay </a:t>
            </a:r>
            <a:r>
              <a:rPr lang="en-US" sz="2400" i="1" dirty="0" smtClean="0">
                <a:solidFill>
                  <a:prstClr val="white"/>
                </a:solidFill>
                <a:cs typeface="ＭＳ Ｐゴシック" charset="0"/>
              </a:rPr>
              <a:t>(Building Context) </a:t>
            </a:r>
          </a:p>
          <a:p>
            <a:pPr>
              <a:spcAft>
                <a:spcPts val="1200"/>
              </a:spcAft>
              <a:buFont typeface="Arial" charset="0"/>
              <a:buNone/>
              <a:defRPr/>
            </a:pPr>
            <a:endParaRPr lang="en-US" sz="1000" i="1" dirty="0">
              <a:solidFill>
                <a:prstClr val="white"/>
              </a:solidFill>
              <a:cs typeface="ＭＳ Ｐゴシック" charset="0"/>
            </a:endParaRPr>
          </a:p>
          <a:p>
            <a:pPr>
              <a:spcAft>
                <a:spcPts val="1200"/>
              </a:spcAft>
              <a:buFont typeface="Arial" charset="0"/>
              <a:buNone/>
              <a:defRPr/>
            </a:pPr>
            <a:r>
              <a:rPr lang="en-US" sz="2400" b="1" dirty="0">
                <a:solidFill>
                  <a:prstClr val="white"/>
                </a:solidFill>
                <a:cs typeface="ＭＳ Ｐゴシック" charset="0"/>
              </a:rPr>
              <a:t>Step </a:t>
            </a:r>
            <a:r>
              <a:rPr lang="en-US" sz="2400" b="1" dirty="0" smtClean="0">
                <a:solidFill>
                  <a:prstClr val="white"/>
                </a:solidFill>
                <a:cs typeface="ＭＳ Ｐゴシック" charset="0"/>
              </a:rPr>
              <a:t>3:</a:t>
            </a:r>
            <a:r>
              <a:rPr lang="en-US" sz="2400" dirty="0" smtClean="0">
                <a:solidFill>
                  <a:prstClr val="white"/>
                </a:solidFill>
                <a:cs typeface="ＭＳ Ｐゴシック" charset="0"/>
              </a:rPr>
              <a:t> Clarifying the Question </a:t>
            </a:r>
            <a:r>
              <a:rPr lang="en-US" sz="2400" i="1" dirty="0" smtClean="0">
                <a:solidFill>
                  <a:prstClr val="white"/>
                </a:solidFill>
                <a:cs typeface="ＭＳ Ｐゴシック" charset="0"/>
              </a:rPr>
              <a:t>(</a:t>
            </a:r>
            <a:r>
              <a:rPr lang="en-US" sz="2400" i="1" dirty="0">
                <a:solidFill>
                  <a:prstClr val="white"/>
                </a:solidFill>
                <a:cs typeface="ＭＳ Ｐゴシック" charset="0"/>
              </a:rPr>
              <a:t>Defining Key Terms &amp; Pre-</a:t>
            </a:r>
            <a:r>
              <a:rPr lang="en-US" sz="2400" i="1" dirty="0" smtClean="0">
                <a:solidFill>
                  <a:prstClr val="white"/>
                </a:solidFill>
                <a:cs typeface="ＭＳ Ｐゴシック" charset="0"/>
              </a:rPr>
              <a:t>bucketing)</a:t>
            </a:r>
          </a:p>
          <a:p>
            <a:pPr>
              <a:spcAft>
                <a:spcPts val="1200"/>
              </a:spcAft>
              <a:buFont typeface="Arial" charset="0"/>
              <a:buNone/>
              <a:defRPr/>
            </a:pPr>
            <a:endParaRPr lang="en-US" sz="1000" i="1" dirty="0">
              <a:solidFill>
                <a:prstClr val="white"/>
              </a:solidFill>
              <a:cs typeface="ＭＳ Ｐゴシック" charset="0"/>
            </a:endParaRPr>
          </a:p>
          <a:p>
            <a:pPr>
              <a:spcAft>
                <a:spcPts val="1200"/>
              </a:spcAft>
              <a:buFont typeface="Arial" charset="0"/>
              <a:buNone/>
              <a:defRPr/>
            </a:pPr>
            <a:r>
              <a:rPr lang="en-US" sz="2400" b="1" dirty="0">
                <a:solidFill>
                  <a:prstClr val="white"/>
                </a:solidFill>
                <a:cs typeface="ＭＳ Ｐゴシック" charset="0"/>
              </a:rPr>
              <a:t>Step 4: </a:t>
            </a:r>
            <a:r>
              <a:rPr lang="en-US" sz="2400" dirty="0" smtClean="0">
                <a:solidFill>
                  <a:prstClr val="white"/>
                </a:solidFill>
                <a:cs typeface="ＭＳ Ｐゴシック" charset="0"/>
              </a:rPr>
              <a:t>Close Analysis </a:t>
            </a:r>
            <a:r>
              <a:rPr lang="en-US" sz="2400" i="1" dirty="0" smtClean="0">
                <a:solidFill>
                  <a:prstClr val="white"/>
                </a:solidFill>
                <a:cs typeface="ＭＳ Ｐゴシック" charset="0"/>
              </a:rPr>
              <a:t>(Understanding </a:t>
            </a:r>
            <a:r>
              <a:rPr lang="en-US" sz="2400" i="1" dirty="0">
                <a:solidFill>
                  <a:prstClr val="white"/>
                </a:solidFill>
                <a:cs typeface="ＭＳ Ｐゴシック" charset="0"/>
              </a:rPr>
              <a:t>the </a:t>
            </a:r>
            <a:r>
              <a:rPr lang="en-US" sz="2400" i="1" dirty="0" smtClean="0">
                <a:solidFill>
                  <a:prstClr val="white"/>
                </a:solidFill>
                <a:cs typeface="ＭＳ Ｐゴシック" charset="0"/>
              </a:rPr>
              <a:t>Documents ) </a:t>
            </a:r>
          </a:p>
          <a:p>
            <a:pPr>
              <a:spcAft>
                <a:spcPts val="1200"/>
              </a:spcAft>
              <a:buFont typeface="Arial" charset="0"/>
              <a:buNone/>
              <a:defRPr/>
            </a:pPr>
            <a:endParaRPr lang="en-US" sz="1000" i="1" dirty="0">
              <a:solidFill>
                <a:prstClr val="white"/>
              </a:solidFill>
              <a:cs typeface="ＭＳ Ｐゴシック" charset="0"/>
            </a:endParaRPr>
          </a:p>
          <a:p>
            <a:pPr>
              <a:spcAft>
                <a:spcPts val="1200"/>
              </a:spcAft>
              <a:defRPr/>
            </a:pPr>
            <a:r>
              <a:rPr lang="en-US" sz="2400" b="1" dirty="0">
                <a:solidFill>
                  <a:prstClr val="white"/>
                </a:solidFill>
                <a:cs typeface="ＭＳ Ｐゴシック" charset="0"/>
              </a:rPr>
              <a:t>Step 5</a:t>
            </a:r>
            <a:r>
              <a:rPr lang="en-US" sz="2400" b="1" dirty="0" smtClean="0">
                <a:solidFill>
                  <a:prstClr val="white"/>
                </a:solidFill>
                <a:cs typeface="ＭＳ Ｐゴシック" charset="0"/>
              </a:rPr>
              <a:t>:</a:t>
            </a:r>
            <a:r>
              <a:rPr lang="en-US" sz="2400" dirty="0" smtClean="0">
                <a:solidFill>
                  <a:prstClr val="white"/>
                </a:solidFill>
                <a:cs typeface="ＭＳ Ｐゴシック" charset="0"/>
              </a:rPr>
              <a:t> Grouping </a:t>
            </a:r>
            <a:r>
              <a:rPr lang="en-US" sz="2400" dirty="0">
                <a:solidFill>
                  <a:prstClr val="white"/>
                </a:solidFill>
                <a:cs typeface="ＭＳ Ｐゴシック" charset="0"/>
              </a:rPr>
              <a:t>the </a:t>
            </a:r>
            <a:r>
              <a:rPr lang="en-US" sz="2400" dirty="0" smtClean="0">
                <a:solidFill>
                  <a:prstClr val="white"/>
                </a:solidFill>
                <a:cs typeface="ＭＳ Ｐゴシック" charset="0"/>
              </a:rPr>
              <a:t>Documents </a:t>
            </a:r>
            <a:r>
              <a:rPr lang="en-US" sz="2400" i="1" dirty="0" smtClean="0">
                <a:solidFill>
                  <a:prstClr val="white"/>
                </a:solidFill>
                <a:cs typeface="ＭＳ Ｐゴシック" charset="0"/>
              </a:rPr>
              <a:t>(Post-Bucketing)</a:t>
            </a:r>
          </a:p>
          <a:p>
            <a:pPr>
              <a:spcAft>
                <a:spcPts val="1200"/>
              </a:spcAft>
              <a:defRPr/>
            </a:pPr>
            <a:endParaRPr lang="en-US" sz="1000" i="1" dirty="0" smtClean="0">
              <a:solidFill>
                <a:prstClr val="white"/>
              </a:solidFill>
              <a:cs typeface="ＭＳ Ｐゴシック" charset="0"/>
            </a:endParaRPr>
          </a:p>
          <a:p>
            <a:pPr>
              <a:spcAft>
                <a:spcPts val="1200"/>
              </a:spcAft>
              <a:buFont typeface="Arial" charset="0"/>
              <a:buNone/>
              <a:defRPr/>
            </a:pPr>
            <a:r>
              <a:rPr lang="en-US" sz="2400" b="1" dirty="0" smtClean="0">
                <a:solidFill>
                  <a:prstClr val="white"/>
                </a:solidFill>
                <a:cs typeface="ＭＳ Ｐゴシック" charset="0"/>
              </a:rPr>
              <a:t>Step </a:t>
            </a:r>
            <a:r>
              <a:rPr lang="en-US" sz="2400" b="1" dirty="0">
                <a:solidFill>
                  <a:prstClr val="white"/>
                </a:solidFill>
                <a:cs typeface="ＭＳ Ｐゴシック" charset="0"/>
              </a:rPr>
              <a:t>6: </a:t>
            </a:r>
            <a:r>
              <a:rPr lang="en-US" sz="2400" dirty="0">
                <a:solidFill>
                  <a:prstClr val="white"/>
                </a:solidFill>
                <a:cs typeface="ＭＳ Ｐゴシック" charset="0"/>
              </a:rPr>
              <a:t>Writing </a:t>
            </a:r>
            <a:r>
              <a:rPr lang="en-US" sz="2400" dirty="0" smtClean="0">
                <a:solidFill>
                  <a:prstClr val="white"/>
                </a:solidFill>
                <a:cs typeface="ＭＳ Ｐゴシック" charset="0"/>
              </a:rPr>
              <a:t> </a:t>
            </a:r>
            <a:r>
              <a:rPr lang="en-US" sz="2400" i="1" dirty="0" smtClean="0">
                <a:solidFill>
                  <a:prstClr val="white"/>
                </a:solidFill>
                <a:cs typeface="ＭＳ Ｐゴシック" charset="0"/>
              </a:rPr>
              <a:t>(From Thrash</a:t>
            </a:r>
            <a:r>
              <a:rPr lang="en-US" sz="2400" i="1" dirty="0">
                <a:solidFill>
                  <a:prstClr val="white"/>
                </a:solidFill>
                <a:cs typeface="ＭＳ Ｐゴシック" charset="0"/>
              </a:rPr>
              <a:t>-out to E</a:t>
            </a:r>
            <a:r>
              <a:rPr lang="en-US" sz="2400" i="1" dirty="0" smtClean="0">
                <a:solidFill>
                  <a:prstClr val="white"/>
                </a:solidFill>
                <a:cs typeface="ＭＳ Ｐゴシック" charset="0"/>
              </a:rPr>
              <a:t>ssay)</a:t>
            </a:r>
            <a:endParaRPr lang="en-US" sz="2400" i="1" dirty="0">
              <a:solidFill>
                <a:prstClr val="white"/>
              </a:solidFill>
              <a:cs typeface="ＭＳ Ｐゴシック" charset="0"/>
            </a:endParaRPr>
          </a:p>
          <a:p>
            <a:pP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a:p>
            <a:pPr defTabSz="914400" fontAlgn="auto">
              <a:spcBef>
                <a:spcPts val="0"/>
              </a:spcBef>
              <a:spcAft>
                <a:spcPts val="0"/>
              </a:spcAft>
              <a:defRPr/>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7313" name="Title 1"/>
          <p:cNvSpPr>
            <a:spLocks noGrp="1"/>
          </p:cNvSpPr>
          <p:nvPr>
            <p:ph type="title"/>
          </p:nvPr>
        </p:nvSpPr>
        <p:spPr>
          <a:xfrm>
            <a:off x="1295400" y="995363"/>
            <a:ext cx="6553200" cy="909637"/>
          </a:xfrm>
        </p:spPr>
        <p:txBody>
          <a:bodyPr/>
          <a:lstStyle/>
          <a:p>
            <a:pPr eaLnBrk="1" hangingPunct="1"/>
            <a:endParaRPr lang="en-US" altLang="en-US" smtClean="0"/>
          </a:p>
        </p:txBody>
      </p:sp>
      <p:pic>
        <p:nvPicPr>
          <p:cNvPr id="397314"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TextBox 5"/>
          <p:cNvSpPr txBox="1"/>
          <p:nvPr/>
        </p:nvSpPr>
        <p:spPr>
          <a:xfrm>
            <a:off x="838200" y="611188"/>
            <a:ext cx="7696200" cy="301621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The DBQ Project Method</a:t>
            </a:r>
          </a:p>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a:p>
            <a:pPr algn="ctr">
              <a:spcAft>
                <a:spcPts val="1200"/>
              </a:spcAft>
              <a:buFont typeface="Arial" charset="0"/>
              <a:buNone/>
              <a:defRPr/>
            </a:pPr>
            <a:r>
              <a:rPr lang="en-US" sz="3200" b="1" dirty="0">
                <a:solidFill>
                  <a:schemeClr val="bg1"/>
                </a:solidFill>
                <a:cs typeface="ＭＳ Ｐゴシック" charset="0"/>
              </a:rPr>
              <a:t>Step 1:</a:t>
            </a:r>
            <a:r>
              <a:rPr lang="en-US" sz="3200" dirty="0">
                <a:solidFill>
                  <a:schemeClr val="bg1"/>
                </a:solidFill>
                <a:cs typeface="ＭＳ Ｐゴシック" charset="0"/>
              </a:rPr>
              <a:t> </a:t>
            </a:r>
            <a:r>
              <a:rPr lang="en-US" sz="3200" dirty="0" smtClean="0">
                <a:solidFill>
                  <a:schemeClr val="bg1"/>
                </a:solidFill>
                <a:cs typeface="ＭＳ Ｐゴシック" charset="0"/>
              </a:rPr>
              <a:t>The Hook</a:t>
            </a:r>
          </a:p>
          <a:p>
            <a:pPr algn="ctr">
              <a:spcAft>
                <a:spcPts val="1200"/>
              </a:spcAft>
              <a:buFont typeface="Arial" charset="0"/>
              <a:buNone/>
              <a:defRPr/>
            </a:pPr>
            <a:r>
              <a:rPr lang="en-US" sz="3200" b="1" i="1" dirty="0" smtClean="0">
                <a:solidFill>
                  <a:schemeClr val="bg1"/>
                </a:solidFill>
                <a:cs typeface="ＭＳ Ｐゴシック" charset="0"/>
              </a:rPr>
              <a:t>Engaging the students</a:t>
            </a:r>
            <a:endParaRPr lang="en-US" sz="3200" b="1" i="1" dirty="0">
              <a:solidFill>
                <a:schemeClr val="bg1"/>
              </a:solidFill>
              <a:cs typeface="ＭＳ Ｐゴシック" charset="0"/>
            </a:endParaRPr>
          </a:p>
          <a:p>
            <a:pP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endParaRPr>
          </a:p>
          <a:p>
            <a:pPr defTabSz="914400" fontAlgn="auto">
              <a:spcBef>
                <a:spcPts val="0"/>
              </a:spcBef>
              <a:spcAft>
                <a:spcPts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39762"/>
          </a:xfrm>
        </p:spPr>
        <p:txBody>
          <a:bodyPr/>
          <a:lstStyle/>
          <a:p>
            <a:r>
              <a:rPr lang="en-US" dirty="0"/>
              <a:t>Hook: </a:t>
            </a:r>
            <a:r>
              <a:rPr lang="en-US" dirty="0">
                <a:solidFill>
                  <a:srgbClr val="FF0000"/>
                </a:solidFill>
              </a:rPr>
              <a:t>Understanding Point of View</a:t>
            </a:r>
            <a:br>
              <a:rPr lang="en-US" dirty="0">
                <a:solidFill>
                  <a:srgbClr val="FF0000"/>
                </a:solidFill>
              </a:rPr>
            </a:br>
            <a:endParaRPr lang="en-US" dirty="0"/>
          </a:p>
        </p:txBody>
      </p:sp>
      <p:sp>
        <p:nvSpPr>
          <p:cNvPr id="5" name="Content Placeholder 4"/>
          <p:cNvSpPr>
            <a:spLocks noGrp="1"/>
          </p:cNvSpPr>
          <p:nvPr>
            <p:ph sz="half" idx="1"/>
          </p:nvPr>
        </p:nvSpPr>
        <p:spPr>
          <a:xfrm>
            <a:off x="228600" y="594519"/>
            <a:ext cx="4267200" cy="4525963"/>
          </a:xfrm>
        </p:spPr>
        <p:txBody>
          <a:bodyPr/>
          <a:lstStyle/>
          <a:p>
            <a:pPr marL="0" indent="0">
              <a:buNone/>
            </a:pPr>
            <a:r>
              <a:rPr lang="en-US" sz="2400" i="1" dirty="0" smtClean="0"/>
              <a:t>The</a:t>
            </a:r>
            <a:r>
              <a:rPr lang="en-US" sz="2400" dirty="0" smtClean="0"/>
              <a:t> </a:t>
            </a:r>
            <a:r>
              <a:rPr lang="en-US" sz="2400" i="1" dirty="0" smtClean="0"/>
              <a:t>Battle Cry of Freedom </a:t>
            </a:r>
            <a:r>
              <a:rPr lang="en-US" sz="2400" dirty="0" smtClean="0"/>
              <a:t>was sung by both Yankee and Confederate soldier in the their camps and when on the march. North and South, the melody was the same, but the words were different. Compare the third verse and the chorus of the Union and Confederate versions. </a:t>
            </a:r>
          </a:p>
          <a:p>
            <a:pPr marL="0" indent="0">
              <a:buNone/>
            </a:pPr>
            <a:endParaRPr lang="en-US" sz="1050" dirty="0"/>
          </a:p>
          <a:p>
            <a:pPr marL="0" indent="0">
              <a:buNone/>
            </a:pPr>
            <a:r>
              <a:rPr lang="en-US" sz="2400" dirty="0" smtClean="0"/>
              <a:t>Judging from these lyrics alone, for what was each side fighting? In your analysis, be sure to consider the meaning behind such words as “traitors,” “tyrants,” and “freedom.” </a:t>
            </a:r>
          </a:p>
          <a:p>
            <a:pPr marL="0" indent="0">
              <a:buNone/>
            </a:pPr>
            <a:endParaRPr lang="en-US" dirty="0"/>
          </a:p>
        </p:txBody>
      </p:sp>
      <p:pic>
        <p:nvPicPr>
          <p:cNvPr id="7" name="Content Placeholder 6"/>
          <p:cNvPicPr>
            <a:picLocks noGrp="1" noChangeAspect="1"/>
          </p:cNvPicPr>
          <p:nvPr>
            <p:ph sz="half" idx="2"/>
          </p:nvPr>
        </p:nvPicPr>
        <p:blipFill>
          <a:blip r:embed="rId3"/>
          <a:stretch>
            <a:fillRect/>
          </a:stretch>
        </p:blipFill>
        <p:spPr>
          <a:xfrm>
            <a:off x="4454653" y="914400"/>
            <a:ext cx="4663947" cy="5200301"/>
          </a:xfrm>
          <a:prstGeom prst="rect">
            <a:avLst/>
          </a:prstGeom>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hlinkClick r:id="rId2"/>
          </p:cNvPr>
          <p:cNvPicPr>
            <a:picLocks noGrp="1" noChangeAspect="1"/>
          </p:cNvPicPr>
          <p:nvPr>
            <p:ph sz="half" idx="1"/>
          </p:nvPr>
        </p:nvPicPr>
        <p:blipFill>
          <a:blip r:embed="rId3"/>
          <a:stretch>
            <a:fillRect/>
          </a:stretch>
        </p:blipFill>
        <p:spPr>
          <a:xfrm>
            <a:off x="1371600" y="76200"/>
            <a:ext cx="5715000" cy="6372412"/>
          </a:xfrm>
          <a:prstGeom prst="rect">
            <a:avLst/>
          </a:prstGeom>
        </p:spPr>
      </p:pic>
    </p:spTree>
    <p:extLst>
      <p:ext uri="{BB962C8B-B14F-4D97-AF65-F5344CB8AC3E}">
        <p14:creationId xmlns:p14="http://schemas.microsoft.com/office/powerpoint/2010/main" val="3412295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571500"/>
            <a:ext cx="6096000" cy="1143000"/>
          </a:xfrm>
        </p:spPr>
        <p:txBody>
          <a:bodyPr/>
          <a:lstStyle/>
          <a:p>
            <a:r>
              <a:rPr lang="en-US" dirty="0" smtClean="0"/>
              <a:t>Confederate Flags</a:t>
            </a:r>
            <a:endParaRPr lang="en-US" dirty="0"/>
          </a:p>
        </p:txBody>
      </p:sp>
      <p:sp>
        <p:nvSpPr>
          <p:cNvPr id="11" name="Text Placeholder 10"/>
          <p:cNvSpPr>
            <a:spLocks noGrp="1"/>
          </p:cNvSpPr>
          <p:nvPr>
            <p:ph type="body" idx="1"/>
          </p:nvPr>
        </p:nvSpPr>
        <p:spPr>
          <a:xfrm>
            <a:off x="360575" y="572875"/>
            <a:ext cx="4040188" cy="541060"/>
          </a:xfrm>
        </p:spPr>
        <p:txBody>
          <a:bodyPr>
            <a:normAutofit fontScale="62500" lnSpcReduction="20000"/>
          </a:bodyPr>
          <a:lstStyle/>
          <a:p>
            <a:r>
              <a:rPr lang="en-US" b="0" dirty="0" smtClean="0"/>
              <a:t>“Stars and Bars.” The </a:t>
            </a:r>
            <a:r>
              <a:rPr lang="en-US" b="0" dirty="0"/>
              <a:t>first national flag of the Confederate States of America with 13 stars</a:t>
            </a:r>
            <a:endParaRPr lang="en-US" dirty="0"/>
          </a:p>
        </p:txBody>
      </p:sp>
      <p:pic>
        <p:nvPicPr>
          <p:cNvPr id="7" name="Content Placeholder 6"/>
          <p:cNvPicPr>
            <a:picLocks noGrp="1" noChangeAspect="1"/>
          </p:cNvPicPr>
          <p:nvPr>
            <p:ph sz="half" idx="2"/>
          </p:nvPr>
        </p:nvPicPr>
        <p:blipFill>
          <a:blip r:embed="rId2"/>
          <a:stretch>
            <a:fillRect/>
          </a:stretch>
        </p:blipFill>
        <p:spPr>
          <a:xfrm>
            <a:off x="349577" y="1225393"/>
            <a:ext cx="3993823" cy="2218790"/>
          </a:xfrm>
          <a:prstGeom prst="rect">
            <a:avLst/>
          </a:prstGeom>
        </p:spPr>
      </p:pic>
      <p:sp>
        <p:nvSpPr>
          <p:cNvPr id="12" name="Text Placeholder 11"/>
          <p:cNvSpPr>
            <a:spLocks noGrp="1"/>
          </p:cNvSpPr>
          <p:nvPr>
            <p:ph type="body" sz="quarter" idx="3"/>
          </p:nvPr>
        </p:nvSpPr>
        <p:spPr>
          <a:xfrm>
            <a:off x="4645024" y="572875"/>
            <a:ext cx="4041775" cy="541060"/>
          </a:xfrm>
        </p:spPr>
        <p:txBody>
          <a:bodyPr>
            <a:normAutofit fontScale="70000" lnSpcReduction="20000"/>
          </a:bodyPr>
          <a:lstStyle/>
          <a:p>
            <a:r>
              <a:rPr lang="en-US" b="0" dirty="0" smtClean="0"/>
              <a:t>“Stainless Banner.” The </a:t>
            </a:r>
            <a:r>
              <a:rPr lang="en-US" b="0" dirty="0"/>
              <a:t>second national flag of the Confederate States of America</a:t>
            </a:r>
            <a:endParaRPr lang="en-US" dirty="0"/>
          </a:p>
        </p:txBody>
      </p:sp>
      <p:pic>
        <p:nvPicPr>
          <p:cNvPr id="8" name="Content Placeholder 7"/>
          <p:cNvPicPr>
            <a:picLocks noGrp="1" noChangeAspect="1"/>
          </p:cNvPicPr>
          <p:nvPr>
            <p:ph sz="quarter" idx="4"/>
          </p:nvPr>
        </p:nvPicPr>
        <p:blipFill>
          <a:blip r:embed="rId3"/>
          <a:stretch>
            <a:fillRect/>
          </a:stretch>
        </p:blipFill>
        <p:spPr>
          <a:xfrm>
            <a:off x="4681947" y="1225393"/>
            <a:ext cx="4437581" cy="2218790"/>
          </a:xfrm>
          <a:prstGeom prst="rect">
            <a:avLst/>
          </a:prstGeom>
        </p:spPr>
      </p:pic>
      <p:pic>
        <p:nvPicPr>
          <p:cNvPr id="9" name="Picture 8"/>
          <p:cNvPicPr>
            <a:picLocks noChangeAspect="1"/>
          </p:cNvPicPr>
          <p:nvPr/>
        </p:nvPicPr>
        <p:blipFill>
          <a:blip r:embed="rId4"/>
          <a:stretch>
            <a:fillRect/>
          </a:stretch>
        </p:blipFill>
        <p:spPr>
          <a:xfrm>
            <a:off x="423977" y="3984396"/>
            <a:ext cx="4133850" cy="2755900"/>
          </a:xfrm>
          <a:prstGeom prst="rect">
            <a:avLst/>
          </a:prstGeom>
        </p:spPr>
      </p:pic>
      <p:pic>
        <p:nvPicPr>
          <p:cNvPr id="10" name="Picture 9"/>
          <p:cNvPicPr>
            <a:picLocks noChangeAspect="1"/>
          </p:cNvPicPr>
          <p:nvPr/>
        </p:nvPicPr>
        <p:blipFill>
          <a:blip r:embed="rId5"/>
          <a:stretch>
            <a:fillRect/>
          </a:stretch>
        </p:blipFill>
        <p:spPr>
          <a:xfrm>
            <a:off x="5624387" y="4085996"/>
            <a:ext cx="2552700" cy="2552700"/>
          </a:xfrm>
          <a:prstGeom prst="rect">
            <a:avLst/>
          </a:prstGeom>
        </p:spPr>
      </p:pic>
      <p:sp>
        <p:nvSpPr>
          <p:cNvPr id="13" name="Text Placeholder 10"/>
          <p:cNvSpPr txBox="1">
            <a:spLocks/>
          </p:cNvSpPr>
          <p:nvPr/>
        </p:nvSpPr>
        <p:spPr bwMode="auto">
          <a:xfrm>
            <a:off x="360574" y="3563664"/>
            <a:ext cx="4135225" cy="398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55000" lnSpcReduction="20000"/>
          </a:bodyPr>
          <a:lstStyle>
            <a:lvl1pPr marL="0" indent="0" algn="l" rtl="0" eaLnBrk="0" fontAlgn="base" hangingPunct="0">
              <a:spcBef>
                <a:spcPct val="20000"/>
              </a:spcBef>
              <a:spcAft>
                <a:spcPct val="0"/>
              </a:spcAft>
              <a:buFont typeface="Arial" panose="020B0604020202020204" pitchFamily="34" charset="0"/>
              <a:buNone/>
              <a:defRPr sz="2000" b="1" kern="1200">
                <a:solidFill>
                  <a:srgbClr val="C00000"/>
                </a:solidFill>
                <a:latin typeface="Arial" pitchFamily="34" charset="0"/>
                <a:ea typeface="MS PGothic" panose="020B0600070205080204" pitchFamily="34" charset="-128"/>
                <a:cs typeface="Arial" pitchFamily="34" charset="0"/>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Arial" pitchFamily="34" charset="0"/>
                <a:ea typeface="MS PGothic" panose="020B0600070205080204" pitchFamily="34" charset="-128"/>
                <a:cs typeface="Arial" pitchFamily="34" charset="0"/>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Arial" pitchFamily="34" charset="0"/>
                <a:ea typeface="MS PGothic" panose="020B0600070205080204" pitchFamily="34" charset="-128"/>
                <a:cs typeface="Arial" pitchFamily="34" charset="0"/>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Arial" pitchFamily="34" charset="0"/>
                <a:ea typeface="MS PGothic" panose="020B0600070205080204" pitchFamily="34" charset="-128"/>
                <a:cs typeface="Arial" pitchFamily="34" charset="0"/>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Arial" pitchFamily="34" charset="0"/>
                <a:ea typeface="MS PGothic" panose="020B0600070205080204" pitchFamily="34" charset="-128"/>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914400"/>
            <a:r>
              <a:rPr lang="en-US" b="0" dirty="0" smtClean="0"/>
              <a:t>“The Blood-Stained Banner.” The </a:t>
            </a:r>
            <a:r>
              <a:rPr lang="en-US" b="0" dirty="0"/>
              <a:t>third national flag of the Confederate States of America.</a:t>
            </a:r>
            <a:endParaRPr lang="en-US" dirty="0"/>
          </a:p>
        </p:txBody>
      </p:sp>
      <p:sp>
        <p:nvSpPr>
          <p:cNvPr id="14" name="Text Placeholder 11"/>
          <p:cNvSpPr txBox="1">
            <a:spLocks/>
          </p:cNvSpPr>
          <p:nvPr/>
        </p:nvSpPr>
        <p:spPr bwMode="auto">
          <a:xfrm>
            <a:off x="4953000" y="3503923"/>
            <a:ext cx="4041775" cy="54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85000" lnSpcReduction="20000"/>
          </a:bodyPr>
          <a:lstStyle>
            <a:lvl1pPr marL="0" indent="0" algn="l" rtl="0" eaLnBrk="0" fontAlgn="base" hangingPunct="0">
              <a:spcBef>
                <a:spcPct val="20000"/>
              </a:spcBef>
              <a:spcAft>
                <a:spcPct val="0"/>
              </a:spcAft>
              <a:buFont typeface="Arial" panose="020B0604020202020204" pitchFamily="34" charset="0"/>
              <a:buNone/>
              <a:defRPr sz="2000" b="1" kern="1200">
                <a:solidFill>
                  <a:srgbClr val="C00000"/>
                </a:solidFill>
                <a:latin typeface="Arial" pitchFamily="34" charset="0"/>
                <a:ea typeface="MS PGothic" panose="020B0600070205080204" pitchFamily="34" charset="-128"/>
                <a:cs typeface="Arial" pitchFamily="34" charset="0"/>
              </a:defRPr>
            </a:lvl1pPr>
            <a:lvl2pPr marL="457200" indent="0" algn="l" rtl="0" eaLnBrk="0" fontAlgn="base" hangingPunct="0">
              <a:spcBef>
                <a:spcPct val="20000"/>
              </a:spcBef>
              <a:spcAft>
                <a:spcPct val="0"/>
              </a:spcAft>
              <a:buFont typeface="Arial" panose="020B0604020202020204" pitchFamily="34" charset="0"/>
              <a:buNone/>
              <a:defRPr sz="2000" b="1" kern="1200">
                <a:solidFill>
                  <a:schemeClr val="tx1"/>
                </a:solidFill>
                <a:latin typeface="Arial" pitchFamily="34" charset="0"/>
                <a:ea typeface="MS PGothic" panose="020B0600070205080204" pitchFamily="34" charset="-128"/>
                <a:cs typeface="Arial" pitchFamily="34" charset="0"/>
              </a:defRPr>
            </a:lvl2pPr>
            <a:lvl3pPr marL="914400" indent="0" algn="l" rtl="0" eaLnBrk="0" fontAlgn="base" hangingPunct="0">
              <a:spcBef>
                <a:spcPct val="20000"/>
              </a:spcBef>
              <a:spcAft>
                <a:spcPct val="0"/>
              </a:spcAft>
              <a:buFont typeface="Arial" panose="020B0604020202020204" pitchFamily="34" charset="0"/>
              <a:buNone/>
              <a:defRPr sz="1800" b="1" kern="1200">
                <a:solidFill>
                  <a:schemeClr val="tx1"/>
                </a:solidFill>
                <a:latin typeface="Arial" pitchFamily="34" charset="0"/>
                <a:ea typeface="MS PGothic" panose="020B0600070205080204" pitchFamily="34" charset="-128"/>
                <a:cs typeface="Arial" pitchFamily="34" charset="0"/>
              </a:defRPr>
            </a:lvl3pPr>
            <a:lvl4pPr marL="13716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Arial" pitchFamily="34" charset="0"/>
                <a:ea typeface="MS PGothic" panose="020B0600070205080204" pitchFamily="34" charset="-128"/>
                <a:cs typeface="Arial" pitchFamily="34" charset="0"/>
              </a:defRPr>
            </a:lvl4pPr>
            <a:lvl5pPr marL="1828800" indent="0" algn="l" rtl="0" eaLnBrk="0" fontAlgn="base" hangingPunct="0">
              <a:spcBef>
                <a:spcPct val="20000"/>
              </a:spcBef>
              <a:spcAft>
                <a:spcPct val="0"/>
              </a:spcAft>
              <a:buFont typeface="Arial" panose="020B0604020202020204" pitchFamily="34" charset="0"/>
              <a:buNone/>
              <a:defRPr sz="1600" b="1" kern="1200">
                <a:solidFill>
                  <a:schemeClr val="tx1"/>
                </a:solidFill>
                <a:latin typeface="Arial" pitchFamily="34" charset="0"/>
                <a:ea typeface="MS PGothic" panose="020B0600070205080204" pitchFamily="34" charset="-128"/>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914400"/>
            <a:r>
              <a:rPr lang="en-US" b="0" dirty="0"/>
              <a:t>The Battle Flag of the Army of Northern Virginia.</a:t>
            </a:r>
            <a:endParaRPr lang="en-US" dirty="0"/>
          </a:p>
        </p:txBody>
      </p:sp>
    </p:spTree>
    <p:extLst>
      <p:ext uri="{BB962C8B-B14F-4D97-AF65-F5344CB8AC3E}">
        <p14:creationId xmlns:p14="http://schemas.microsoft.com/office/powerpoint/2010/main" val="2840590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2433" name="Title 1"/>
          <p:cNvSpPr>
            <a:spLocks noGrp="1"/>
          </p:cNvSpPr>
          <p:nvPr>
            <p:ph type="title"/>
          </p:nvPr>
        </p:nvSpPr>
        <p:spPr>
          <a:xfrm>
            <a:off x="1295400" y="995363"/>
            <a:ext cx="6553200" cy="909637"/>
          </a:xfrm>
        </p:spPr>
        <p:txBody>
          <a:bodyPr/>
          <a:lstStyle/>
          <a:p>
            <a:pPr eaLnBrk="1" hangingPunct="1"/>
            <a:endParaRPr lang="en-US" altLang="en-US" smtClean="0"/>
          </a:p>
        </p:txBody>
      </p:sp>
      <p:pic>
        <p:nvPicPr>
          <p:cNvPr id="402434"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875"/>
            <a:ext cx="9144000" cy="6873875"/>
          </a:xfrm>
        </p:spPr>
      </p:pic>
      <p:sp>
        <p:nvSpPr>
          <p:cNvPr id="6" name="TextBox 5"/>
          <p:cNvSpPr txBox="1"/>
          <p:nvPr/>
        </p:nvSpPr>
        <p:spPr>
          <a:xfrm>
            <a:off x="838200" y="611188"/>
            <a:ext cx="7696200" cy="3293209"/>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rPr>
              <a:t>The DBQ Project Method</a:t>
            </a:r>
          </a:p>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algn="ctr">
              <a:spcAft>
                <a:spcPts val="1200"/>
              </a:spcAft>
              <a:buFont typeface="Arial" charset="0"/>
              <a:buNone/>
              <a:defRPr/>
            </a:pPr>
            <a:r>
              <a:rPr lang="en-US" sz="3200" b="1" dirty="0">
                <a:solidFill>
                  <a:prstClr val="white"/>
                </a:solidFill>
                <a:latin typeface="Calibri"/>
                <a:cs typeface="ＭＳ Ｐゴシック" charset="0"/>
              </a:rPr>
              <a:t>Step 2:</a:t>
            </a:r>
            <a:r>
              <a:rPr lang="en-US" sz="3200" dirty="0">
                <a:solidFill>
                  <a:prstClr val="white"/>
                </a:solidFill>
                <a:latin typeface="Calibri"/>
                <a:cs typeface="ＭＳ Ｐゴシック" charset="0"/>
              </a:rPr>
              <a:t> </a:t>
            </a:r>
            <a:r>
              <a:rPr lang="en-US" sz="3200" dirty="0" smtClean="0">
                <a:solidFill>
                  <a:prstClr val="white"/>
                </a:solidFill>
                <a:latin typeface="Calibri"/>
                <a:cs typeface="ＭＳ Ｐゴシック" charset="0"/>
              </a:rPr>
              <a:t>The </a:t>
            </a:r>
            <a:r>
              <a:rPr lang="en-US" sz="3200" dirty="0">
                <a:solidFill>
                  <a:prstClr val="white"/>
                </a:solidFill>
                <a:latin typeface="Calibri"/>
                <a:cs typeface="ＭＳ Ｐゴシック" charset="0"/>
              </a:rPr>
              <a:t>Background </a:t>
            </a:r>
            <a:r>
              <a:rPr lang="en-US" sz="3200" dirty="0" smtClean="0">
                <a:solidFill>
                  <a:prstClr val="white"/>
                </a:solidFill>
                <a:latin typeface="Calibri"/>
                <a:cs typeface="ＭＳ Ｐゴシック" charset="0"/>
              </a:rPr>
              <a:t>Essay</a:t>
            </a:r>
          </a:p>
          <a:p>
            <a:pPr algn="ctr">
              <a:spcAft>
                <a:spcPts val="1200"/>
              </a:spcAft>
              <a:buFont typeface="Arial" charset="0"/>
              <a:buNone/>
              <a:defRPr/>
            </a:pPr>
            <a:r>
              <a:rPr lang="en-US" sz="3200" i="1" dirty="0" smtClean="0">
                <a:ln w="18415" cmpd="sng">
                  <a:solidFill>
                    <a:srgbClr val="FFFFFF"/>
                  </a:solidFill>
                  <a:prstDash val="solid"/>
                </a:ln>
                <a:solidFill>
                  <a:prstClr val="white"/>
                </a:solidFill>
                <a:effectLst>
                  <a:outerShdw blurRad="63500" dir="3600000" algn="tl" rotWithShape="0">
                    <a:srgbClr val="000000">
                      <a:alpha val="70000"/>
                    </a:srgbClr>
                  </a:outerShdw>
                </a:effectLst>
                <a:latin typeface="Calibri"/>
                <a:cs typeface="ＭＳ Ｐゴシック" charset="0"/>
              </a:rPr>
              <a:t>Building context</a:t>
            </a:r>
          </a:p>
          <a:p>
            <a:pPr algn="ctr">
              <a:spcAft>
                <a:spcPts val="1200"/>
              </a:spcAft>
              <a:buFont typeface="Arial" charset="0"/>
              <a:buNone/>
              <a:defRPr/>
            </a:pPr>
            <a:r>
              <a:rPr lang="en-US" sz="3200" i="1" dirty="0" smtClean="0">
                <a:ln w="18415" cmpd="sng">
                  <a:solidFill>
                    <a:srgbClr val="FFFFFF"/>
                  </a:solidFill>
                  <a:prstDash val="solid"/>
                </a:ln>
                <a:solidFill>
                  <a:prstClr val="white"/>
                </a:solidFill>
                <a:effectLst>
                  <a:outerShdw blurRad="63500" dir="3600000" algn="tl" rotWithShape="0">
                    <a:srgbClr val="000000">
                      <a:alpha val="70000"/>
                    </a:srgbClr>
                  </a:outerShdw>
                </a:effectLst>
                <a:latin typeface="Calibri"/>
                <a:cs typeface="ＭＳ Ｐゴシック" charset="0"/>
              </a:rPr>
              <a:t>Time, place and story</a:t>
            </a:r>
            <a:endPar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defTabSz="914400" fontAlgn="auto">
              <a:spcBef>
                <a:spcPts val="0"/>
              </a:spcBef>
              <a:spcAft>
                <a:spcPts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111" y="0"/>
            <a:ext cx="4613265" cy="6629400"/>
          </a:xfrm>
          <a:prstGeom prst="rect">
            <a:avLst/>
          </a:prstGeom>
        </p:spPr>
      </p:pic>
      <p:pic>
        <p:nvPicPr>
          <p:cNvPr id="5" name="Picture 4"/>
          <p:cNvPicPr>
            <a:picLocks noChangeAspect="1"/>
          </p:cNvPicPr>
          <p:nvPr/>
        </p:nvPicPr>
        <p:blipFill>
          <a:blip r:embed="rId3"/>
          <a:stretch>
            <a:fillRect/>
          </a:stretch>
        </p:blipFill>
        <p:spPr>
          <a:xfrm>
            <a:off x="4610154" y="-20216"/>
            <a:ext cx="4533846" cy="6781800"/>
          </a:xfrm>
          <a:prstGeom prst="rect">
            <a:avLst/>
          </a:prstGeom>
        </p:spPr>
      </p:pic>
      <p:sp>
        <p:nvSpPr>
          <p:cNvPr id="6" name="TextBox 5"/>
          <p:cNvSpPr txBox="1">
            <a:spLocks noChangeArrowheads="1"/>
          </p:cNvSpPr>
          <p:nvPr/>
        </p:nvSpPr>
        <p:spPr bwMode="auto">
          <a:xfrm>
            <a:off x="381000" y="71755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1)</a:t>
            </a:r>
          </a:p>
        </p:txBody>
      </p:sp>
      <p:sp>
        <p:nvSpPr>
          <p:cNvPr id="7" name="TextBox 6"/>
          <p:cNvSpPr txBox="1">
            <a:spLocks noChangeArrowheads="1"/>
          </p:cNvSpPr>
          <p:nvPr/>
        </p:nvSpPr>
        <p:spPr bwMode="auto">
          <a:xfrm>
            <a:off x="938866" y="4890166"/>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5</a:t>
            </a:r>
            <a:r>
              <a:rPr lang="en-US" altLang="en-US" b="1" dirty="0" smtClean="0">
                <a:solidFill>
                  <a:srgbClr val="FF0000"/>
                </a:solidFill>
              </a:rPr>
              <a:t>)</a:t>
            </a:r>
            <a:endParaRPr lang="en-US" altLang="en-US" b="1" dirty="0">
              <a:solidFill>
                <a:srgbClr val="FF0000"/>
              </a:solidFill>
            </a:endParaRPr>
          </a:p>
        </p:txBody>
      </p:sp>
      <p:sp>
        <p:nvSpPr>
          <p:cNvPr id="8" name="TextBox 7"/>
          <p:cNvSpPr txBox="1">
            <a:spLocks noChangeArrowheads="1"/>
          </p:cNvSpPr>
          <p:nvPr/>
        </p:nvSpPr>
        <p:spPr bwMode="auto">
          <a:xfrm>
            <a:off x="533400" y="4281884"/>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4</a:t>
            </a:r>
            <a:r>
              <a:rPr lang="en-US" altLang="en-US" b="1" dirty="0" smtClean="0">
                <a:solidFill>
                  <a:srgbClr val="FF0000"/>
                </a:solidFill>
              </a:rPr>
              <a:t>)</a:t>
            </a:r>
            <a:endParaRPr lang="en-US" altLang="en-US" b="1" dirty="0">
              <a:solidFill>
                <a:srgbClr val="FF0000"/>
              </a:solidFill>
            </a:endParaRPr>
          </a:p>
        </p:txBody>
      </p:sp>
      <p:sp>
        <p:nvSpPr>
          <p:cNvPr id="9" name="TextBox 8"/>
          <p:cNvSpPr txBox="1">
            <a:spLocks noChangeArrowheads="1"/>
          </p:cNvSpPr>
          <p:nvPr/>
        </p:nvSpPr>
        <p:spPr bwMode="auto">
          <a:xfrm>
            <a:off x="772886" y="3211512"/>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3</a:t>
            </a:r>
            <a:r>
              <a:rPr lang="en-US" altLang="en-US" b="1" dirty="0" smtClean="0">
                <a:solidFill>
                  <a:srgbClr val="FF0000"/>
                </a:solidFill>
              </a:rPr>
              <a:t>)</a:t>
            </a:r>
            <a:endParaRPr lang="en-US" altLang="en-US" b="1" dirty="0">
              <a:solidFill>
                <a:srgbClr val="FF0000"/>
              </a:solidFill>
            </a:endParaRPr>
          </a:p>
        </p:txBody>
      </p:sp>
      <p:sp>
        <p:nvSpPr>
          <p:cNvPr id="10" name="TextBox 9"/>
          <p:cNvSpPr txBox="1">
            <a:spLocks noChangeArrowheads="1"/>
          </p:cNvSpPr>
          <p:nvPr/>
        </p:nvSpPr>
        <p:spPr bwMode="auto">
          <a:xfrm>
            <a:off x="685800" y="1934368"/>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2</a:t>
            </a:r>
            <a:r>
              <a:rPr lang="en-US" altLang="en-US" b="1" dirty="0" smtClean="0">
                <a:solidFill>
                  <a:srgbClr val="FF0000"/>
                </a:solidFill>
              </a:rPr>
              <a:t>)</a:t>
            </a:r>
            <a:endParaRPr lang="en-US" altLang="en-US" b="1" dirty="0">
              <a:solidFill>
                <a:srgbClr val="FF0000"/>
              </a:solidFill>
            </a:endParaRPr>
          </a:p>
        </p:txBody>
      </p:sp>
      <p:sp>
        <p:nvSpPr>
          <p:cNvPr id="11" name="TextBox 10"/>
          <p:cNvSpPr txBox="1">
            <a:spLocks noChangeArrowheads="1"/>
          </p:cNvSpPr>
          <p:nvPr/>
        </p:nvSpPr>
        <p:spPr bwMode="auto">
          <a:xfrm>
            <a:off x="5146665" y="4659184"/>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smtClean="0">
                <a:solidFill>
                  <a:srgbClr val="FF0000"/>
                </a:solidFill>
              </a:rPr>
              <a:t>11)</a:t>
            </a:r>
            <a:endParaRPr lang="en-US" altLang="en-US" b="1" dirty="0">
              <a:solidFill>
                <a:srgbClr val="FF0000"/>
              </a:solidFill>
            </a:endParaRPr>
          </a:p>
        </p:txBody>
      </p:sp>
      <p:sp>
        <p:nvSpPr>
          <p:cNvPr id="12" name="TextBox 11"/>
          <p:cNvSpPr txBox="1">
            <a:spLocks noChangeArrowheads="1"/>
          </p:cNvSpPr>
          <p:nvPr/>
        </p:nvSpPr>
        <p:spPr bwMode="auto">
          <a:xfrm>
            <a:off x="5766788" y="298053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smtClean="0">
                <a:solidFill>
                  <a:srgbClr val="FF0000"/>
                </a:solidFill>
              </a:rPr>
              <a:t>10)</a:t>
            </a:r>
            <a:endParaRPr lang="en-US" altLang="en-US" b="1" dirty="0">
              <a:solidFill>
                <a:srgbClr val="FF0000"/>
              </a:solidFill>
            </a:endParaRPr>
          </a:p>
        </p:txBody>
      </p:sp>
      <p:sp>
        <p:nvSpPr>
          <p:cNvPr id="13" name="TextBox 12"/>
          <p:cNvSpPr txBox="1">
            <a:spLocks noChangeArrowheads="1"/>
          </p:cNvSpPr>
          <p:nvPr/>
        </p:nvSpPr>
        <p:spPr bwMode="auto">
          <a:xfrm>
            <a:off x="2954278" y="4528425"/>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8</a:t>
            </a:r>
            <a:r>
              <a:rPr lang="en-US" altLang="en-US" b="1" dirty="0" smtClean="0">
                <a:solidFill>
                  <a:srgbClr val="FF0000"/>
                </a:solidFill>
              </a:rPr>
              <a:t>)</a:t>
            </a:r>
            <a:endParaRPr lang="en-US" altLang="en-US" b="1" dirty="0">
              <a:solidFill>
                <a:srgbClr val="FF0000"/>
              </a:solidFill>
            </a:endParaRPr>
          </a:p>
        </p:txBody>
      </p:sp>
      <p:sp>
        <p:nvSpPr>
          <p:cNvPr id="14" name="TextBox 13"/>
          <p:cNvSpPr txBox="1">
            <a:spLocks noChangeArrowheads="1"/>
          </p:cNvSpPr>
          <p:nvPr/>
        </p:nvSpPr>
        <p:spPr bwMode="auto">
          <a:xfrm>
            <a:off x="3039809" y="3561555"/>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7</a:t>
            </a:r>
            <a:r>
              <a:rPr lang="en-US" altLang="en-US" b="1" dirty="0" smtClean="0">
                <a:solidFill>
                  <a:srgbClr val="FF0000"/>
                </a:solidFill>
              </a:rPr>
              <a:t>)</a:t>
            </a:r>
            <a:endParaRPr lang="en-US" altLang="en-US" b="1" dirty="0">
              <a:solidFill>
                <a:srgbClr val="FF0000"/>
              </a:solidFill>
            </a:endParaRPr>
          </a:p>
        </p:txBody>
      </p:sp>
      <p:sp>
        <p:nvSpPr>
          <p:cNvPr id="15" name="TextBox 14"/>
          <p:cNvSpPr txBox="1">
            <a:spLocks noChangeArrowheads="1"/>
          </p:cNvSpPr>
          <p:nvPr/>
        </p:nvSpPr>
        <p:spPr bwMode="auto">
          <a:xfrm>
            <a:off x="2952723" y="2387797"/>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6</a:t>
            </a:r>
            <a:r>
              <a:rPr lang="en-US" altLang="en-US" b="1" dirty="0" smtClean="0">
                <a:solidFill>
                  <a:srgbClr val="FF0000"/>
                </a:solidFill>
              </a:rPr>
              <a:t>)</a:t>
            </a:r>
            <a:endParaRPr lang="en-US" altLang="en-US" b="1" dirty="0">
              <a:solidFill>
                <a:srgbClr val="FF0000"/>
              </a:solidFill>
            </a:endParaRPr>
          </a:p>
        </p:txBody>
      </p:sp>
      <p:sp>
        <p:nvSpPr>
          <p:cNvPr id="16" name="TextBox 15"/>
          <p:cNvSpPr txBox="1">
            <a:spLocks noChangeArrowheads="1"/>
          </p:cNvSpPr>
          <p:nvPr/>
        </p:nvSpPr>
        <p:spPr bwMode="auto">
          <a:xfrm>
            <a:off x="5302798" y="6168322"/>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smtClean="0">
                <a:solidFill>
                  <a:srgbClr val="FF0000"/>
                </a:solidFill>
              </a:rPr>
              <a:t>12)</a:t>
            </a:r>
            <a:endParaRPr lang="en-US" altLang="en-US" b="1" dirty="0">
              <a:solidFill>
                <a:srgbClr val="FF0000"/>
              </a:solidFill>
            </a:endParaRPr>
          </a:p>
        </p:txBody>
      </p:sp>
      <p:sp>
        <p:nvSpPr>
          <p:cNvPr id="17" name="TextBox 16"/>
          <p:cNvSpPr txBox="1">
            <a:spLocks noChangeArrowheads="1"/>
          </p:cNvSpPr>
          <p:nvPr/>
        </p:nvSpPr>
        <p:spPr bwMode="auto">
          <a:xfrm>
            <a:off x="7391508" y="51816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smtClean="0">
                <a:solidFill>
                  <a:srgbClr val="FF0000"/>
                </a:solidFill>
              </a:rPr>
              <a:t>14)</a:t>
            </a:r>
            <a:endParaRPr lang="en-US" altLang="en-US" b="1" dirty="0">
              <a:solidFill>
                <a:srgbClr val="FF0000"/>
              </a:solidFill>
            </a:endParaRPr>
          </a:p>
        </p:txBody>
      </p:sp>
      <p:sp>
        <p:nvSpPr>
          <p:cNvPr id="19" name="TextBox 18"/>
          <p:cNvSpPr txBox="1">
            <a:spLocks noChangeArrowheads="1"/>
          </p:cNvSpPr>
          <p:nvPr/>
        </p:nvSpPr>
        <p:spPr bwMode="auto">
          <a:xfrm>
            <a:off x="7456949" y="3303134"/>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smtClean="0">
                <a:solidFill>
                  <a:srgbClr val="FF0000"/>
                </a:solidFill>
              </a:rPr>
              <a:t>13)</a:t>
            </a:r>
            <a:endParaRPr lang="en-US" altLang="en-US" b="1" dirty="0">
              <a:solidFill>
                <a:srgbClr val="FF0000"/>
              </a:solidFill>
            </a:endParaRPr>
          </a:p>
        </p:txBody>
      </p:sp>
      <p:sp>
        <p:nvSpPr>
          <p:cNvPr id="20" name="TextBox 19"/>
          <p:cNvSpPr txBox="1">
            <a:spLocks noChangeArrowheads="1"/>
          </p:cNvSpPr>
          <p:nvPr/>
        </p:nvSpPr>
        <p:spPr bwMode="auto">
          <a:xfrm>
            <a:off x="5126086" y="1125739"/>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b="1" dirty="0">
                <a:solidFill>
                  <a:srgbClr val="FF0000"/>
                </a:solidFill>
              </a:rPr>
              <a:t>9</a:t>
            </a:r>
            <a:r>
              <a:rPr lang="en-US" altLang="en-US" b="1" dirty="0" smtClean="0">
                <a:solidFill>
                  <a:srgbClr val="FF0000"/>
                </a:solidFill>
              </a:rPr>
              <a:t>)</a:t>
            </a:r>
            <a:endParaRPr lang="en-US" altLang="en-US" b="1" dirty="0">
              <a:solidFill>
                <a:srgbClr val="FF0000"/>
              </a:solidFill>
            </a:endParaRPr>
          </a:p>
        </p:txBody>
      </p:sp>
    </p:spTree>
    <p:extLst>
      <p:ext uri="{BB962C8B-B14F-4D97-AF65-F5344CB8AC3E}">
        <p14:creationId xmlns:p14="http://schemas.microsoft.com/office/powerpoint/2010/main" val="5890886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3697" name="Title 1"/>
          <p:cNvSpPr>
            <a:spLocks noGrp="1"/>
          </p:cNvSpPr>
          <p:nvPr>
            <p:ph type="title"/>
          </p:nvPr>
        </p:nvSpPr>
        <p:spPr>
          <a:xfrm>
            <a:off x="1295400" y="995363"/>
            <a:ext cx="6553200" cy="909637"/>
          </a:xfrm>
        </p:spPr>
        <p:txBody>
          <a:bodyPr/>
          <a:lstStyle/>
          <a:p>
            <a:pPr eaLnBrk="1" hangingPunct="1"/>
            <a:endParaRPr lang="en-US" altLang="en-US" smtClean="0">
              <a:latin typeface="Arial" panose="020B0604020202020204" pitchFamily="34" charset="0"/>
            </a:endParaRPr>
          </a:p>
        </p:txBody>
      </p:sp>
      <p:pic>
        <p:nvPicPr>
          <p:cNvPr id="413698" name="Content Placeholder 3" descr="ist2_9268914-my-goals-list-on-blackboard.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875"/>
            <a:ext cx="9144000" cy="6873875"/>
          </a:xfrm>
        </p:spPr>
      </p:pic>
      <p:sp>
        <p:nvSpPr>
          <p:cNvPr id="6" name="TextBox 5"/>
          <p:cNvSpPr txBox="1"/>
          <p:nvPr/>
        </p:nvSpPr>
        <p:spPr>
          <a:xfrm>
            <a:off x="838200" y="611188"/>
            <a:ext cx="7696200" cy="2000548"/>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914400" fontAlgn="auto">
              <a:spcBef>
                <a:spcPts val="0"/>
              </a:spcBef>
              <a:spcAft>
                <a:spcPts val="0"/>
              </a:spcAft>
              <a:defRPr/>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rPr>
              <a:t>The DBQ Project Method</a:t>
            </a:r>
          </a:p>
          <a:p>
            <a:pPr algn="ctr" defTabSz="914400" fontAlgn="auto">
              <a:spcBef>
                <a:spcPts val="0"/>
              </a:spcBef>
              <a:spcAft>
                <a:spcPts val="0"/>
              </a:spcAft>
              <a:defRPr/>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algn="ctr">
              <a:spcAft>
                <a:spcPts val="1200"/>
              </a:spcAft>
              <a:buFont typeface="Arial" charset="0"/>
              <a:buNone/>
              <a:defRPr/>
            </a:pPr>
            <a:r>
              <a:rPr lang="en-US" sz="3200" b="1" dirty="0">
                <a:solidFill>
                  <a:prstClr val="white"/>
                </a:solidFill>
                <a:latin typeface="Calibri"/>
                <a:cs typeface="ＭＳ Ｐゴシック" charset="0"/>
              </a:rPr>
              <a:t>Step 2:</a:t>
            </a:r>
            <a:r>
              <a:rPr lang="en-US" sz="3200" dirty="0">
                <a:solidFill>
                  <a:prstClr val="white"/>
                </a:solidFill>
                <a:latin typeface="Calibri"/>
                <a:cs typeface="ＭＳ Ｐゴシック" charset="0"/>
              </a:rPr>
              <a:t> </a:t>
            </a:r>
            <a:r>
              <a:rPr lang="en-US" sz="3200" dirty="0" smtClean="0">
                <a:solidFill>
                  <a:prstClr val="white"/>
                </a:solidFill>
                <a:latin typeface="Calibri"/>
                <a:cs typeface="ＭＳ Ｐゴシック" charset="0"/>
              </a:rPr>
              <a:t>The </a:t>
            </a:r>
            <a:r>
              <a:rPr lang="en-US" sz="3200" dirty="0">
                <a:solidFill>
                  <a:prstClr val="white"/>
                </a:solidFill>
                <a:latin typeface="Calibri"/>
                <a:cs typeface="ＭＳ Ｐゴシック" charset="0"/>
              </a:rPr>
              <a:t>Background </a:t>
            </a:r>
            <a:r>
              <a:rPr lang="en-US" sz="3200" dirty="0" smtClean="0">
                <a:solidFill>
                  <a:prstClr val="white"/>
                </a:solidFill>
                <a:latin typeface="Calibri"/>
                <a:cs typeface="ＭＳ Ｐゴシック" charset="0"/>
              </a:rPr>
              <a:t>Essay</a:t>
            </a:r>
            <a:endParaRPr lang="en-US"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ＭＳ Ｐゴシック" charset="0"/>
            </a:endParaRPr>
          </a:p>
          <a:p>
            <a:pPr defTabSz="914400" fontAlgn="auto">
              <a:spcBef>
                <a:spcPts val="0"/>
              </a:spcBef>
              <a:spcAft>
                <a:spcPts val="0"/>
              </a:spcAft>
              <a:defRPr/>
            </a:pPr>
            <a:endPar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empus Sans ITC" charset="0"/>
              <a:cs typeface="ＭＳ Ｐゴシック" charset="0"/>
            </a:endParaRPr>
          </a:p>
        </p:txBody>
      </p:sp>
      <p:sp>
        <p:nvSpPr>
          <p:cNvPr id="2" name="TextBox 1"/>
          <p:cNvSpPr txBox="1">
            <a:spLocks noChangeArrowheads="1"/>
          </p:cNvSpPr>
          <p:nvPr/>
        </p:nvSpPr>
        <p:spPr bwMode="auto">
          <a:xfrm>
            <a:off x="2706688" y="2347998"/>
            <a:ext cx="3657600" cy="923330"/>
          </a:xfrm>
          <a:prstGeom prst="rect">
            <a:avLst/>
          </a:prstGeom>
          <a:noFill/>
          <a:ln w="444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5400" dirty="0">
                <a:solidFill>
                  <a:srgbClr val="FFFFFF"/>
                </a:solidFill>
              </a:rPr>
              <a:t>Time</a:t>
            </a:r>
          </a:p>
        </p:txBody>
      </p:sp>
      <p:sp>
        <p:nvSpPr>
          <p:cNvPr id="3" name="Oval 2"/>
          <p:cNvSpPr>
            <a:spLocks noChangeArrowheads="1"/>
          </p:cNvSpPr>
          <p:nvPr/>
        </p:nvSpPr>
        <p:spPr bwMode="auto">
          <a:xfrm>
            <a:off x="2830511" y="3385136"/>
            <a:ext cx="3711577" cy="1406525"/>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alibri"/>
              <a:ea typeface="+mn-ea"/>
            </a:endParaRPr>
          </a:p>
        </p:txBody>
      </p:sp>
      <p:sp>
        <p:nvSpPr>
          <p:cNvPr id="4" name="TextBox 3"/>
          <p:cNvSpPr txBox="1">
            <a:spLocks noChangeArrowheads="1"/>
          </p:cNvSpPr>
          <p:nvPr/>
        </p:nvSpPr>
        <p:spPr bwMode="auto">
          <a:xfrm>
            <a:off x="3584574" y="3661992"/>
            <a:ext cx="22034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800" b="1" dirty="0">
                <a:solidFill>
                  <a:srgbClr val="000000"/>
                </a:solidFill>
              </a:rPr>
              <a:t>Place</a:t>
            </a:r>
          </a:p>
        </p:txBody>
      </p:sp>
      <p:sp>
        <p:nvSpPr>
          <p:cNvPr id="5" name="TextBox 4"/>
          <p:cNvSpPr txBox="1">
            <a:spLocks noChangeArrowheads="1"/>
          </p:cNvSpPr>
          <p:nvPr/>
        </p:nvSpPr>
        <p:spPr bwMode="auto">
          <a:xfrm>
            <a:off x="835090" y="4905469"/>
            <a:ext cx="7543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4400" b="1" u="sng" dirty="0" smtClean="0">
                <a:solidFill>
                  <a:srgbClr val="FF33CC"/>
                </a:solidFill>
              </a:rPr>
              <a:t>Story</a:t>
            </a:r>
            <a:r>
              <a:rPr lang="en-US" altLang="en-US" sz="4400" b="1" dirty="0" smtClean="0">
                <a:solidFill>
                  <a:srgbClr val="FF33CC"/>
                </a:solidFill>
              </a:rPr>
              <a:t> </a:t>
            </a:r>
          </a:p>
          <a:p>
            <a:pPr algn="ctr" eaLnBrk="1" hangingPunct="1"/>
            <a:r>
              <a:rPr lang="en-US" altLang="en-US" sz="4400" b="1" dirty="0" smtClean="0">
                <a:solidFill>
                  <a:srgbClr val="FF33CC"/>
                </a:solidFill>
              </a:rPr>
              <a:t>(related to question)</a:t>
            </a:r>
            <a:endParaRPr lang="en-US" altLang="en-US" sz="4400" b="1" dirty="0">
              <a:solidFill>
                <a:srgbClr val="FF33CC"/>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b_PPT_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iOb_PPT_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24913</TotalTime>
  <Words>702</Words>
  <Application>Microsoft Office PowerPoint</Application>
  <PresentationFormat>On-screen Show (4:3)</PresentationFormat>
  <Paragraphs>113</Paragraphs>
  <Slides>17</Slides>
  <Notes>10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MS PGothic</vt:lpstr>
      <vt:lpstr>MS PGothic</vt:lpstr>
      <vt:lpstr>Arial</vt:lpstr>
      <vt:lpstr>Calibri</vt:lpstr>
      <vt:lpstr>Georgia</vt:lpstr>
      <vt:lpstr>Tempus Sans ITC</vt:lpstr>
      <vt:lpstr>1_Office Theme</vt:lpstr>
      <vt:lpstr>iOb_PPT_Template_v4</vt:lpstr>
      <vt:lpstr>6_iOb_PPT_Template_v4</vt:lpstr>
      <vt:lpstr>7_Office Theme</vt:lpstr>
      <vt:lpstr>8_Office Theme</vt:lpstr>
      <vt:lpstr>What Caused the Civil War?</vt:lpstr>
      <vt:lpstr>PowerPoint Presentation</vt:lpstr>
      <vt:lpstr>PowerPoint Presentation</vt:lpstr>
      <vt:lpstr>Hook: Understanding Point of View </vt:lpstr>
      <vt:lpstr>PowerPoint Presentation</vt:lpstr>
      <vt:lpstr>Confederate Flags</vt:lpstr>
      <vt:lpstr>PowerPoint Presentation</vt:lpstr>
      <vt:lpstr>PowerPoint Presentation</vt:lpstr>
      <vt:lpstr>PowerPoint Presentation</vt:lpstr>
      <vt:lpstr>9) Missouri Compromise</vt:lpstr>
      <vt:lpstr>PowerPoint Presentation</vt:lpstr>
      <vt:lpstr>Background Summary</vt:lpstr>
      <vt:lpstr>PowerPoint Presentation</vt:lpstr>
      <vt:lpstr>1</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Mollie Hackett</dc:creator>
  <cp:lastModifiedBy>Day, Jessica</cp:lastModifiedBy>
  <cp:revision>344</cp:revision>
  <cp:lastPrinted>2014-09-30T13:26:24Z</cp:lastPrinted>
  <dcterms:created xsi:type="dcterms:W3CDTF">2011-06-18T16:56:00Z</dcterms:created>
  <dcterms:modified xsi:type="dcterms:W3CDTF">2017-05-16T18:12:58Z</dcterms:modified>
</cp:coreProperties>
</file>