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80" r:id="rId5"/>
    <p:sldId id="279" r:id="rId6"/>
    <p:sldId id="281" r:id="rId7"/>
    <p:sldId id="2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88ED6-167E-4826-B00B-32B1DB24D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7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Liberty’s Stand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Comic Strip</a:t>
            </a:r>
          </a:p>
        </p:txBody>
      </p:sp>
    </p:spTree>
    <p:extLst>
      <p:ext uri="{BB962C8B-B14F-4D97-AF65-F5344CB8AC3E}">
        <p14:creationId xmlns:p14="http://schemas.microsoft.com/office/powerpoint/2010/main" val="271026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Liberty’s Stand Comic Strip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641350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groups, you are going to narrate a comic strip about a father describing the events leading up to the Revolutionary War to his daughter and why he is choosing to join the Continental Army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Cut apart the comic strip and paste the cells onto a poster or make a booklet.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Write captions/Dialog for each cell to help tell the story</a:t>
            </a:r>
            <a:br>
              <a:rPr lang="en-US" dirty="0">
                <a:latin typeface="Arial Black" panose="020B0A04020102020204" pitchFamily="34" charset="0"/>
              </a:rPr>
            </a:b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7315200" y="1177202"/>
            <a:ext cx="4267200" cy="539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375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815" y="155317"/>
            <a:ext cx="10972800" cy="774700"/>
          </a:xfrm>
        </p:spPr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dirty="0"/>
              <a:t>Before you Cut: </a:t>
            </a:r>
            <a:r>
              <a:rPr lang="en-US" sz="2800" dirty="0">
                <a:solidFill>
                  <a:prstClr val="black"/>
                </a:solidFill>
                <a:latin typeface="Arial Black" panose="020B0A04020102020204" pitchFamily="34" charset="0"/>
                <a:ea typeface="+mn-ea"/>
                <a:cs typeface="+mn-cs"/>
              </a:rPr>
              <a:t>Number each cell (box)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6100" y="940622"/>
            <a:ext cx="4635500" cy="58605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673850" y="958334"/>
            <a:ext cx="4470400" cy="5957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900" y="940622"/>
            <a:ext cx="2413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3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1134" y="958334"/>
            <a:ext cx="43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9815" y="1676400"/>
            <a:ext cx="3140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44250" y="4723388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2471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768" y="0"/>
            <a:ext cx="5194718" cy="676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362" y="0"/>
            <a:ext cx="5123991" cy="676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5118" y="5334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118" y="51562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118" y="2844800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53786" y="348734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45412" y="4971534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786" y="2660134"/>
            <a:ext cx="74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17087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Historical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036638"/>
            <a:ext cx="10858500" cy="511016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Arial Black" panose="020B0A04020102020204" pitchFamily="34" charset="0"/>
              </a:rPr>
              <a:t>(</a:t>
            </a:r>
            <a:r>
              <a:rPr lang="en-US" sz="2800" dirty="0">
                <a:latin typeface="Arial Black" panose="020B0A04020102020204" pitchFamily="34" charset="0"/>
              </a:rPr>
              <a:t>Number = cartoon cell with major event)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4. Boston Massacre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5/6. Tea Party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8. Intolerable Acts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9. Minutemen militia called to Action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10. Fighting in Lexington/Concord</a:t>
            </a:r>
            <a:br>
              <a:rPr lang="en-US" sz="2800" dirty="0">
                <a:latin typeface="Arial Black" panose="020B0A04020102020204" pitchFamily="34" charset="0"/>
              </a:rPr>
            </a:br>
            <a:r>
              <a:rPr lang="en-US" sz="2800" dirty="0">
                <a:latin typeface="Arial Black" panose="020B0A04020102020204" pitchFamily="34" charset="0"/>
              </a:rPr>
              <a:t>14. Dad leaving to joining colonial militia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9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70001"/>
            <a:ext cx="5384800" cy="45259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must include: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captions/dialog that explain 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pictured events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dad is choosing to join the Continental Army.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Chronology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format as a booklet or poster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names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27800" y="1805781"/>
            <a:ext cx="5499100" cy="3990183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Roles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Write (but everyone helps create dialog)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color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glue</a:t>
            </a:r>
          </a:p>
          <a:p>
            <a:pPr lvl="1"/>
            <a:endParaRPr lang="en-US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8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898220"/>
            <a:ext cx="10972800" cy="1143000"/>
          </a:xfrm>
        </p:spPr>
        <p:txBody>
          <a:bodyPr/>
          <a:lstStyle/>
          <a:p>
            <a:r>
              <a:rPr lang="en-US" dirty="0"/>
              <a:t>Grading Rubric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864100" y="456341"/>
            <a:ext cx="8800930" cy="51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94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1958</TotalTime>
  <Words>199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Impact</vt:lpstr>
      <vt:lpstr>Main Event</vt:lpstr>
      <vt:lpstr>Liberty’s Stand</vt:lpstr>
      <vt:lpstr>Liberty’s Stand Comic Strip</vt:lpstr>
      <vt:lpstr>Before you Cut: Number each cell (box)</vt:lpstr>
      <vt:lpstr>PowerPoint Presentation</vt:lpstr>
      <vt:lpstr>Historical Events</vt:lpstr>
      <vt:lpstr>GUidelines</vt:lpstr>
      <vt:lpstr>Grading Rubric</vt:lpstr>
    </vt:vector>
  </TitlesOfParts>
  <Company>SCPS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Protests Timeline</dc:title>
  <dc:creator>Day</dc:creator>
  <cp:lastModifiedBy>Day, Jessica L.</cp:lastModifiedBy>
  <cp:revision>48</cp:revision>
  <dcterms:created xsi:type="dcterms:W3CDTF">2014-11-14T19:18:40Z</dcterms:created>
  <dcterms:modified xsi:type="dcterms:W3CDTF">2019-11-05T21:32:04Z</dcterms:modified>
</cp:coreProperties>
</file>